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handoutMasterIdLst>
    <p:handoutMasterId r:id="rId17"/>
  </p:handoutMasterIdLst>
  <p:sldIdLst>
    <p:sldId id="256" r:id="rId2"/>
    <p:sldId id="257" r:id="rId3"/>
    <p:sldId id="258" r:id="rId4"/>
    <p:sldId id="259" r:id="rId5"/>
    <p:sldId id="260" r:id="rId6"/>
    <p:sldId id="261" r:id="rId7"/>
    <p:sldId id="262" r:id="rId8"/>
    <p:sldId id="263" r:id="rId9"/>
    <p:sldId id="265" r:id="rId10"/>
    <p:sldId id="266" r:id="rId11"/>
    <p:sldId id="267" r:id="rId12"/>
    <p:sldId id="271"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593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020D3-E02E-8C49-88F4-0D9DA5A4B782}" type="doc">
      <dgm:prSet loTypeId="urn:microsoft.com/office/officeart/2005/8/layout/venn1" loCatId="relationship" qsTypeId="urn:microsoft.com/office/officeart/2005/8/quickstyle/3D3" qsCatId="3D" csTypeId="urn:microsoft.com/office/officeart/2005/8/colors/colorful1#1" csCatId="colorful" phldr="1"/>
      <dgm:spPr/>
    </dgm:pt>
    <dgm:pt modelId="{12312F3A-7B7C-D944-B135-67665381982B}">
      <dgm:prSet phldrT="[Text]"/>
      <dgm:spPr/>
      <dgm:t>
        <a:bodyPr/>
        <a:lstStyle/>
        <a:p>
          <a:r>
            <a:rPr lang="en-US" dirty="0" smtClean="0"/>
            <a:t>Gender</a:t>
          </a:r>
          <a:endParaRPr lang="en-US" dirty="0"/>
        </a:p>
      </dgm:t>
    </dgm:pt>
    <dgm:pt modelId="{7A899B94-E090-E340-8EDC-DE315990BA8F}" type="parTrans" cxnId="{DF8A5992-1388-D64C-BAA2-67CB916E9C78}">
      <dgm:prSet/>
      <dgm:spPr/>
      <dgm:t>
        <a:bodyPr/>
        <a:lstStyle/>
        <a:p>
          <a:endParaRPr lang="en-US"/>
        </a:p>
      </dgm:t>
    </dgm:pt>
    <dgm:pt modelId="{BAF9A7BA-5B75-A345-8E3F-D4CB86ADBD99}" type="sibTrans" cxnId="{DF8A5992-1388-D64C-BAA2-67CB916E9C78}">
      <dgm:prSet/>
      <dgm:spPr/>
      <dgm:t>
        <a:bodyPr/>
        <a:lstStyle/>
        <a:p>
          <a:endParaRPr lang="en-US"/>
        </a:p>
      </dgm:t>
    </dgm:pt>
    <dgm:pt modelId="{A5312BDC-8C1F-2E47-BA37-4B660371F5F0}">
      <dgm:prSet phldrT="[Text]"/>
      <dgm:spPr/>
      <dgm:t>
        <a:bodyPr/>
        <a:lstStyle/>
        <a:p>
          <a:r>
            <a:rPr lang="en-US" dirty="0" smtClean="0"/>
            <a:t>Ability</a:t>
          </a:r>
          <a:endParaRPr lang="en-US" dirty="0"/>
        </a:p>
      </dgm:t>
    </dgm:pt>
    <dgm:pt modelId="{AAD06B4C-432E-704C-A0AB-6D85331EF9C7}" type="parTrans" cxnId="{56B4EFF6-7408-6B41-B1A3-053EC3C2FD81}">
      <dgm:prSet/>
      <dgm:spPr/>
      <dgm:t>
        <a:bodyPr/>
        <a:lstStyle/>
        <a:p>
          <a:endParaRPr lang="en-US"/>
        </a:p>
      </dgm:t>
    </dgm:pt>
    <dgm:pt modelId="{966032FA-E98C-AB40-B351-0CB8319A3D67}" type="sibTrans" cxnId="{56B4EFF6-7408-6B41-B1A3-053EC3C2FD81}">
      <dgm:prSet/>
      <dgm:spPr/>
      <dgm:t>
        <a:bodyPr/>
        <a:lstStyle/>
        <a:p>
          <a:endParaRPr lang="en-US"/>
        </a:p>
      </dgm:t>
    </dgm:pt>
    <dgm:pt modelId="{CD0C8813-AE73-8A4B-953E-24AADB86DB24}">
      <dgm:prSet phldrT="[Text]" phldr="1"/>
      <dgm:spPr/>
      <dgm:t>
        <a:bodyPr/>
        <a:lstStyle/>
        <a:p>
          <a:endParaRPr lang="en-US"/>
        </a:p>
      </dgm:t>
    </dgm:pt>
    <dgm:pt modelId="{1B7F26C5-80A1-C245-8FEA-99D66166BEAB}" type="parTrans" cxnId="{69243AB9-E39D-0F4C-AC60-B6A4710EC465}">
      <dgm:prSet/>
      <dgm:spPr/>
      <dgm:t>
        <a:bodyPr/>
        <a:lstStyle/>
        <a:p>
          <a:endParaRPr lang="en-US"/>
        </a:p>
      </dgm:t>
    </dgm:pt>
    <dgm:pt modelId="{2196AFA4-1945-7240-999D-1AE5AC3539D3}" type="sibTrans" cxnId="{69243AB9-E39D-0F4C-AC60-B6A4710EC465}">
      <dgm:prSet/>
      <dgm:spPr/>
      <dgm:t>
        <a:bodyPr/>
        <a:lstStyle/>
        <a:p>
          <a:endParaRPr lang="en-US"/>
        </a:p>
      </dgm:t>
    </dgm:pt>
    <dgm:pt modelId="{AD491648-8B39-FB4A-A860-A584FB668F64}">
      <dgm:prSet phldrT="[Text]"/>
      <dgm:spPr/>
      <dgm:t>
        <a:bodyPr/>
        <a:lstStyle/>
        <a:p>
          <a:r>
            <a:rPr lang="en-US" dirty="0" smtClean="0"/>
            <a:t>Sexuality</a:t>
          </a:r>
          <a:endParaRPr lang="en-US" dirty="0"/>
        </a:p>
      </dgm:t>
    </dgm:pt>
    <dgm:pt modelId="{4DA04B3D-6BC0-F04B-BA18-9094D21D91D8}" type="parTrans" cxnId="{76E338CC-E6D1-634A-9F09-75E6604F9C77}">
      <dgm:prSet/>
      <dgm:spPr/>
      <dgm:t>
        <a:bodyPr/>
        <a:lstStyle/>
        <a:p>
          <a:endParaRPr lang="en-US"/>
        </a:p>
      </dgm:t>
    </dgm:pt>
    <dgm:pt modelId="{00B52F91-3585-0746-898F-88D974747936}" type="sibTrans" cxnId="{76E338CC-E6D1-634A-9F09-75E6604F9C77}">
      <dgm:prSet/>
      <dgm:spPr/>
      <dgm:t>
        <a:bodyPr/>
        <a:lstStyle/>
        <a:p>
          <a:endParaRPr lang="en-US"/>
        </a:p>
      </dgm:t>
    </dgm:pt>
    <dgm:pt modelId="{D78FDE75-1164-9441-8B02-15E0989B1C7A}">
      <dgm:prSet phldrT="[Text]"/>
      <dgm:spPr/>
      <dgm:t>
        <a:bodyPr/>
        <a:lstStyle/>
        <a:p>
          <a:r>
            <a:rPr lang="en-US" dirty="0" smtClean="0"/>
            <a:t>Class</a:t>
          </a:r>
          <a:endParaRPr lang="en-US" dirty="0"/>
        </a:p>
      </dgm:t>
    </dgm:pt>
    <dgm:pt modelId="{98105805-8895-724A-B253-43F6DA410536}" type="parTrans" cxnId="{65BE4BE1-399F-8A4B-B7D4-3608B5958C1B}">
      <dgm:prSet/>
      <dgm:spPr/>
      <dgm:t>
        <a:bodyPr/>
        <a:lstStyle/>
        <a:p>
          <a:endParaRPr lang="en-US"/>
        </a:p>
      </dgm:t>
    </dgm:pt>
    <dgm:pt modelId="{AD24276B-C7D5-D244-BD50-733C5F41B451}" type="sibTrans" cxnId="{65BE4BE1-399F-8A4B-B7D4-3608B5958C1B}">
      <dgm:prSet/>
      <dgm:spPr/>
      <dgm:t>
        <a:bodyPr/>
        <a:lstStyle/>
        <a:p>
          <a:endParaRPr lang="en-US"/>
        </a:p>
      </dgm:t>
    </dgm:pt>
    <dgm:pt modelId="{33231F4F-EDCF-704F-B47E-F0D1D75E3CDC}">
      <dgm:prSet phldrT="[Text]"/>
      <dgm:spPr/>
      <dgm:t>
        <a:bodyPr/>
        <a:lstStyle/>
        <a:p>
          <a:r>
            <a:rPr lang="en-US" dirty="0" smtClean="0"/>
            <a:t>Race</a:t>
          </a:r>
          <a:endParaRPr lang="en-US" dirty="0"/>
        </a:p>
      </dgm:t>
    </dgm:pt>
    <dgm:pt modelId="{F256695E-3F3D-8240-A58A-CAD6EC6BDDF8}" type="parTrans" cxnId="{895AA906-354B-F148-96B8-8E870B33F4B0}">
      <dgm:prSet/>
      <dgm:spPr/>
      <dgm:t>
        <a:bodyPr/>
        <a:lstStyle/>
        <a:p>
          <a:endParaRPr lang="en-US"/>
        </a:p>
      </dgm:t>
    </dgm:pt>
    <dgm:pt modelId="{8319C6F8-0E36-D644-97D1-4738F1A7821D}" type="sibTrans" cxnId="{895AA906-354B-F148-96B8-8E870B33F4B0}">
      <dgm:prSet/>
      <dgm:spPr/>
      <dgm:t>
        <a:bodyPr/>
        <a:lstStyle/>
        <a:p>
          <a:endParaRPr lang="en-US"/>
        </a:p>
      </dgm:t>
    </dgm:pt>
    <dgm:pt modelId="{87C0DE36-517E-7D4D-B9C3-7E363A1A9F37}">
      <dgm:prSet phldrT="[Text]"/>
      <dgm:spPr/>
      <dgm:t>
        <a:bodyPr/>
        <a:lstStyle/>
        <a:p>
          <a:r>
            <a:rPr lang="en-US" dirty="0" smtClean="0"/>
            <a:t>Culture</a:t>
          </a:r>
          <a:endParaRPr lang="en-US" dirty="0"/>
        </a:p>
      </dgm:t>
    </dgm:pt>
    <dgm:pt modelId="{E2ED3E9C-9C74-5D40-B1A9-4AF71F94992D}" type="parTrans" cxnId="{D4864682-19B9-CF4B-8038-DFCE5AB31DE0}">
      <dgm:prSet/>
      <dgm:spPr/>
      <dgm:t>
        <a:bodyPr/>
        <a:lstStyle/>
        <a:p>
          <a:endParaRPr lang="en-US"/>
        </a:p>
      </dgm:t>
    </dgm:pt>
    <dgm:pt modelId="{F434E52D-6DC5-424C-8307-2178146E273A}" type="sibTrans" cxnId="{D4864682-19B9-CF4B-8038-DFCE5AB31DE0}">
      <dgm:prSet/>
      <dgm:spPr/>
      <dgm:t>
        <a:bodyPr/>
        <a:lstStyle/>
        <a:p>
          <a:endParaRPr lang="en-US"/>
        </a:p>
      </dgm:t>
    </dgm:pt>
    <dgm:pt modelId="{B6A7426F-46F0-1246-A58F-5A0B017731A8}">
      <dgm:prSet phldrT="[Text]"/>
      <dgm:spPr/>
      <dgm:t>
        <a:bodyPr/>
        <a:lstStyle/>
        <a:p>
          <a:r>
            <a:rPr lang="en-US" dirty="0" smtClean="0"/>
            <a:t>Religion</a:t>
          </a:r>
          <a:endParaRPr lang="en-US" dirty="0"/>
        </a:p>
      </dgm:t>
    </dgm:pt>
    <dgm:pt modelId="{E53A362F-31BD-DF41-86BF-0C646AD6FE12}" type="parTrans" cxnId="{40F11BE5-F634-AF45-AE47-8BBFC921A3F8}">
      <dgm:prSet/>
      <dgm:spPr/>
      <dgm:t>
        <a:bodyPr/>
        <a:lstStyle/>
        <a:p>
          <a:endParaRPr lang="en-US"/>
        </a:p>
      </dgm:t>
    </dgm:pt>
    <dgm:pt modelId="{1E9AF811-1A7B-D148-B66B-49BECD46804D}" type="sibTrans" cxnId="{40F11BE5-F634-AF45-AE47-8BBFC921A3F8}">
      <dgm:prSet/>
      <dgm:spPr/>
      <dgm:t>
        <a:bodyPr/>
        <a:lstStyle/>
        <a:p>
          <a:endParaRPr lang="en-US"/>
        </a:p>
      </dgm:t>
    </dgm:pt>
    <dgm:pt modelId="{0BC74814-2175-074B-A304-4FCE8CB53597}" type="pres">
      <dgm:prSet presAssocID="{259020D3-E02E-8C49-88F4-0D9DA5A4B782}" presName="compositeShape" presStyleCnt="0">
        <dgm:presLayoutVars>
          <dgm:chMax val="7"/>
          <dgm:dir/>
          <dgm:resizeHandles val="exact"/>
        </dgm:presLayoutVars>
      </dgm:prSet>
      <dgm:spPr/>
    </dgm:pt>
    <dgm:pt modelId="{8E1D0CAC-93B1-1D44-9533-8DDB388930C4}" type="pres">
      <dgm:prSet presAssocID="{12312F3A-7B7C-D944-B135-67665381982B}" presName="circ1" presStyleLbl="vennNode1" presStyleIdx="0" presStyleCnt="7"/>
      <dgm:spPr/>
      <dgm:t>
        <a:bodyPr/>
        <a:lstStyle/>
        <a:p>
          <a:endParaRPr lang="en-US"/>
        </a:p>
      </dgm:t>
    </dgm:pt>
    <dgm:pt modelId="{F9000789-FEC8-DB44-BA0D-2AF6AC395CF7}" type="pres">
      <dgm:prSet presAssocID="{12312F3A-7B7C-D944-B135-67665381982B}" presName="circ1Tx" presStyleLbl="revTx" presStyleIdx="0" presStyleCnt="0">
        <dgm:presLayoutVars>
          <dgm:chMax val="0"/>
          <dgm:chPref val="0"/>
          <dgm:bulletEnabled val="1"/>
        </dgm:presLayoutVars>
      </dgm:prSet>
      <dgm:spPr/>
      <dgm:t>
        <a:bodyPr/>
        <a:lstStyle/>
        <a:p>
          <a:endParaRPr lang="en-US"/>
        </a:p>
      </dgm:t>
    </dgm:pt>
    <dgm:pt modelId="{41C24C28-FE95-AF43-B780-D06B41DC4011}" type="pres">
      <dgm:prSet presAssocID="{AD491648-8B39-FB4A-A860-A584FB668F64}" presName="circ2" presStyleLbl="vennNode1" presStyleIdx="1" presStyleCnt="7"/>
      <dgm:spPr/>
      <dgm:t>
        <a:bodyPr/>
        <a:lstStyle/>
        <a:p>
          <a:endParaRPr lang="en-US"/>
        </a:p>
      </dgm:t>
    </dgm:pt>
    <dgm:pt modelId="{EE1C410C-739E-E448-A906-C5FC07326168}" type="pres">
      <dgm:prSet presAssocID="{AD491648-8B39-FB4A-A860-A584FB668F64}" presName="circ2Tx" presStyleLbl="revTx" presStyleIdx="0" presStyleCnt="0">
        <dgm:presLayoutVars>
          <dgm:chMax val="0"/>
          <dgm:chPref val="0"/>
          <dgm:bulletEnabled val="1"/>
        </dgm:presLayoutVars>
      </dgm:prSet>
      <dgm:spPr/>
      <dgm:t>
        <a:bodyPr/>
        <a:lstStyle/>
        <a:p>
          <a:endParaRPr lang="en-US"/>
        </a:p>
      </dgm:t>
    </dgm:pt>
    <dgm:pt modelId="{68B529ED-2410-3F4A-9E05-BF4B2FC35717}" type="pres">
      <dgm:prSet presAssocID="{D78FDE75-1164-9441-8B02-15E0989B1C7A}" presName="circ3" presStyleLbl="vennNode1" presStyleIdx="2" presStyleCnt="7"/>
      <dgm:spPr/>
    </dgm:pt>
    <dgm:pt modelId="{E2E8E9D0-AC28-144F-BFB7-88E4EF657C40}" type="pres">
      <dgm:prSet presAssocID="{D78FDE75-1164-9441-8B02-15E0989B1C7A}" presName="circ3Tx" presStyleLbl="revTx" presStyleIdx="0" presStyleCnt="0">
        <dgm:presLayoutVars>
          <dgm:chMax val="0"/>
          <dgm:chPref val="0"/>
          <dgm:bulletEnabled val="1"/>
        </dgm:presLayoutVars>
      </dgm:prSet>
      <dgm:spPr/>
      <dgm:t>
        <a:bodyPr/>
        <a:lstStyle/>
        <a:p>
          <a:endParaRPr lang="en-US"/>
        </a:p>
      </dgm:t>
    </dgm:pt>
    <dgm:pt modelId="{BCE0A841-6EDA-0344-9B2A-2BE75E9D1014}" type="pres">
      <dgm:prSet presAssocID="{33231F4F-EDCF-704F-B47E-F0D1D75E3CDC}" presName="circ4" presStyleLbl="vennNode1" presStyleIdx="3" presStyleCnt="7"/>
      <dgm:spPr/>
    </dgm:pt>
    <dgm:pt modelId="{10BDD5EA-3A70-7243-A848-5F6902586162}" type="pres">
      <dgm:prSet presAssocID="{33231F4F-EDCF-704F-B47E-F0D1D75E3CDC}" presName="circ4Tx" presStyleLbl="revTx" presStyleIdx="0" presStyleCnt="0">
        <dgm:presLayoutVars>
          <dgm:chMax val="0"/>
          <dgm:chPref val="0"/>
          <dgm:bulletEnabled val="1"/>
        </dgm:presLayoutVars>
      </dgm:prSet>
      <dgm:spPr/>
      <dgm:t>
        <a:bodyPr/>
        <a:lstStyle/>
        <a:p>
          <a:endParaRPr lang="en-US"/>
        </a:p>
      </dgm:t>
    </dgm:pt>
    <dgm:pt modelId="{B685250D-FE95-D348-8205-C710A9AD49D6}" type="pres">
      <dgm:prSet presAssocID="{87C0DE36-517E-7D4D-B9C3-7E363A1A9F37}" presName="circ5" presStyleLbl="vennNode1" presStyleIdx="4" presStyleCnt="7"/>
      <dgm:spPr/>
    </dgm:pt>
    <dgm:pt modelId="{A728F9D3-EF8F-4441-B341-7C32D1E2FA08}" type="pres">
      <dgm:prSet presAssocID="{87C0DE36-517E-7D4D-B9C3-7E363A1A9F37}" presName="circ5Tx" presStyleLbl="revTx" presStyleIdx="0" presStyleCnt="0">
        <dgm:presLayoutVars>
          <dgm:chMax val="0"/>
          <dgm:chPref val="0"/>
          <dgm:bulletEnabled val="1"/>
        </dgm:presLayoutVars>
      </dgm:prSet>
      <dgm:spPr/>
      <dgm:t>
        <a:bodyPr/>
        <a:lstStyle/>
        <a:p>
          <a:endParaRPr lang="en-US"/>
        </a:p>
      </dgm:t>
    </dgm:pt>
    <dgm:pt modelId="{3F8D615C-5854-304A-92FB-EF061F3D949A}" type="pres">
      <dgm:prSet presAssocID="{B6A7426F-46F0-1246-A58F-5A0B017731A8}" presName="circ6" presStyleLbl="vennNode1" presStyleIdx="5" presStyleCnt="7"/>
      <dgm:spPr/>
    </dgm:pt>
    <dgm:pt modelId="{03341658-2892-1D44-9564-C29FAAECFC3D}" type="pres">
      <dgm:prSet presAssocID="{B6A7426F-46F0-1246-A58F-5A0B017731A8}" presName="circ6Tx" presStyleLbl="revTx" presStyleIdx="0" presStyleCnt="0">
        <dgm:presLayoutVars>
          <dgm:chMax val="0"/>
          <dgm:chPref val="0"/>
          <dgm:bulletEnabled val="1"/>
        </dgm:presLayoutVars>
      </dgm:prSet>
      <dgm:spPr/>
      <dgm:t>
        <a:bodyPr/>
        <a:lstStyle/>
        <a:p>
          <a:endParaRPr lang="en-US"/>
        </a:p>
      </dgm:t>
    </dgm:pt>
    <dgm:pt modelId="{F3F5724A-AC6B-DC41-BF92-BE886B21924A}" type="pres">
      <dgm:prSet presAssocID="{A5312BDC-8C1F-2E47-BA37-4B660371F5F0}" presName="circ7" presStyleLbl="vennNode1" presStyleIdx="6" presStyleCnt="7"/>
      <dgm:spPr/>
    </dgm:pt>
    <dgm:pt modelId="{5E4C7FEE-20BB-484C-B984-429E2B40E1F0}" type="pres">
      <dgm:prSet presAssocID="{A5312BDC-8C1F-2E47-BA37-4B660371F5F0}" presName="circ7Tx" presStyleLbl="revTx" presStyleIdx="0" presStyleCnt="0">
        <dgm:presLayoutVars>
          <dgm:chMax val="0"/>
          <dgm:chPref val="0"/>
          <dgm:bulletEnabled val="1"/>
        </dgm:presLayoutVars>
      </dgm:prSet>
      <dgm:spPr/>
      <dgm:t>
        <a:bodyPr/>
        <a:lstStyle/>
        <a:p>
          <a:endParaRPr lang="en-US"/>
        </a:p>
      </dgm:t>
    </dgm:pt>
  </dgm:ptLst>
  <dgm:cxnLst>
    <dgm:cxn modelId="{643E885F-B69A-F24C-B2DC-C5C444C54A8C}" type="presOf" srcId="{B6A7426F-46F0-1246-A58F-5A0B017731A8}" destId="{03341658-2892-1D44-9564-C29FAAECFC3D}" srcOrd="0" destOrd="0" presId="urn:microsoft.com/office/officeart/2005/8/layout/venn1"/>
    <dgm:cxn modelId="{D0B70EEA-C8E1-BB42-B8A3-EE0B6C8FF268}" type="presOf" srcId="{12312F3A-7B7C-D944-B135-67665381982B}" destId="{F9000789-FEC8-DB44-BA0D-2AF6AC395CF7}" srcOrd="0" destOrd="0" presId="urn:microsoft.com/office/officeart/2005/8/layout/venn1"/>
    <dgm:cxn modelId="{895AA906-354B-F148-96B8-8E870B33F4B0}" srcId="{259020D3-E02E-8C49-88F4-0D9DA5A4B782}" destId="{33231F4F-EDCF-704F-B47E-F0D1D75E3CDC}" srcOrd="3" destOrd="0" parTransId="{F256695E-3F3D-8240-A58A-CAD6EC6BDDF8}" sibTransId="{8319C6F8-0E36-D644-97D1-4738F1A7821D}"/>
    <dgm:cxn modelId="{FC6C1F95-6742-3A4C-A943-0FFDDE25D39F}" type="presOf" srcId="{33231F4F-EDCF-704F-B47E-F0D1D75E3CDC}" destId="{10BDD5EA-3A70-7243-A848-5F6902586162}" srcOrd="0" destOrd="0" presId="urn:microsoft.com/office/officeart/2005/8/layout/venn1"/>
    <dgm:cxn modelId="{76E338CC-E6D1-634A-9F09-75E6604F9C77}" srcId="{259020D3-E02E-8C49-88F4-0D9DA5A4B782}" destId="{AD491648-8B39-FB4A-A860-A584FB668F64}" srcOrd="1" destOrd="0" parTransId="{4DA04B3D-6BC0-F04B-BA18-9094D21D91D8}" sibTransId="{00B52F91-3585-0746-898F-88D974747936}"/>
    <dgm:cxn modelId="{56B4EFF6-7408-6B41-B1A3-053EC3C2FD81}" srcId="{259020D3-E02E-8C49-88F4-0D9DA5A4B782}" destId="{A5312BDC-8C1F-2E47-BA37-4B660371F5F0}" srcOrd="6" destOrd="0" parTransId="{AAD06B4C-432E-704C-A0AB-6D85331EF9C7}" sibTransId="{966032FA-E98C-AB40-B351-0CB8319A3D67}"/>
    <dgm:cxn modelId="{69243AB9-E39D-0F4C-AC60-B6A4710EC465}" srcId="{259020D3-E02E-8C49-88F4-0D9DA5A4B782}" destId="{CD0C8813-AE73-8A4B-953E-24AADB86DB24}" srcOrd="7" destOrd="0" parTransId="{1B7F26C5-80A1-C245-8FEA-99D66166BEAB}" sibTransId="{2196AFA4-1945-7240-999D-1AE5AC3539D3}"/>
    <dgm:cxn modelId="{0CD0EB0C-23EA-7F42-A2D8-BEF91DB150A0}" type="presOf" srcId="{AD491648-8B39-FB4A-A860-A584FB668F64}" destId="{EE1C410C-739E-E448-A906-C5FC07326168}" srcOrd="0" destOrd="0" presId="urn:microsoft.com/office/officeart/2005/8/layout/venn1"/>
    <dgm:cxn modelId="{40F11BE5-F634-AF45-AE47-8BBFC921A3F8}" srcId="{259020D3-E02E-8C49-88F4-0D9DA5A4B782}" destId="{B6A7426F-46F0-1246-A58F-5A0B017731A8}" srcOrd="5" destOrd="0" parTransId="{E53A362F-31BD-DF41-86BF-0C646AD6FE12}" sibTransId="{1E9AF811-1A7B-D148-B66B-49BECD46804D}"/>
    <dgm:cxn modelId="{DF8A5992-1388-D64C-BAA2-67CB916E9C78}" srcId="{259020D3-E02E-8C49-88F4-0D9DA5A4B782}" destId="{12312F3A-7B7C-D944-B135-67665381982B}" srcOrd="0" destOrd="0" parTransId="{7A899B94-E090-E340-8EDC-DE315990BA8F}" sibTransId="{BAF9A7BA-5B75-A345-8E3F-D4CB86ADBD99}"/>
    <dgm:cxn modelId="{65BE4BE1-399F-8A4B-B7D4-3608B5958C1B}" srcId="{259020D3-E02E-8C49-88F4-0D9DA5A4B782}" destId="{D78FDE75-1164-9441-8B02-15E0989B1C7A}" srcOrd="2" destOrd="0" parTransId="{98105805-8895-724A-B253-43F6DA410536}" sibTransId="{AD24276B-C7D5-D244-BD50-733C5F41B451}"/>
    <dgm:cxn modelId="{D1A3AF97-3805-B44D-A978-1E31DB743192}" type="presOf" srcId="{A5312BDC-8C1F-2E47-BA37-4B660371F5F0}" destId="{5E4C7FEE-20BB-484C-B984-429E2B40E1F0}" srcOrd="0" destOrd="0" presId="urn:microsoft.com/office/officeart/2005/8/layout/venn1"/>
    <dgm:cxn modelId="{0793BB59-71F2-EB43-9C43-21CA1D85A877}" type="presOf" srcId="{87C0DE36-517E-7D4D-B9C3-7E363A1A9F37}" destId="{A728F9D3-EF8F-4441-B341-7C32D1E2FA08}" srcOrd="0" destOrd="0" presId="urn:microsoft.com/office/officeart/2005/8/layout/venn1"/>
    <dgm:cxn modelId="{D4864682-19B9-CF4B-8038-DFCE5AB31DE0}" srcId="{259020D3-E02E-8C49-88F4-0D9DA5A4B782}" destId="{87C0DE36-517E-7D4D-B9C3-7E363A1A9F37}" srcOrd="4" destOrd="0" parTransId="{E2ED3E9C-9C74-5D40-B1A9-4AF71F94992D}" sibTransId="{F434E52D-6DC5-424C-8307-2178146E273A}"/>
    <dgm:cxn modelId="{9DE62B1F-E2DC-404A-AF19-28E5048A18E2}" type="presOf" srcId="{D78FDE75-1164-9441-8B02-15E0989B1C7A}" destId="{E2E8E9D0-AC28-144F-BFB7-88E4EF657C40}" srcOrd="0" destOrd="0" presId="urn:microsoft.com/office/officeart/2005/8/layout/venn1"/>
    <dgm:cxn modelId="{A3178C1D-DF9E-A344-9198-3173F8EF5DE1}" type="presOf" srcId="{259020D3-E02E-8C49-88F4-0D9DA5A4B782}" destId="{0BC74814-2175-074B-A304-4FCE8CB53597}" srcOrd="0" destOrd="0" presId="urn:microsoft.com/office/officeart/2005/8/layout/venn1"/>
    <dgm:cxn modelId="{A5FC7CA3-AAE6-6446-B0A2-C0166F23CA0C}" type="presParOf" srcId="{0BC74814-2175-074B-A304-4FCE8CB53597}" destId="{8E1D0CAC-93B1-1D44-9533-8DDB388930C4}" srcOrd="0" destOrd="0" presId="urn:microsoft.com/office/officeart/2005/8/layout/venn1"/>
    <dgm:cxn modelId="{BE869D60-4026-BB4D-BFFA-4F50ACBB44C7}" type="presParOf" srcId="{0BC74814-2175-074B-A304-4FCE8CB53597}" destId="{F9000789-FEC8-DB44-BA0D-2AF6AC395CF7}" srcOrd="1" destOrd="0" presId="urn:microsoft.com/office/officeart/2005/8/layout/venn1"/>
    <dgm:cxn modelId="{CDF8E959-70E0-FA46-B75D-4004241109C5}" type="presParOf" srcId="{0BC74814-2175-074B-A304-4FCE8CB53597}" destId="{41C24C28-FE95-AF43-B780-D06B41DC4011}" srcOrd="2" destOrd="0" presId="urn:microsoft.com/office/officeart/2005/8/layout/venn1"/>
    <dgm:cxn modelId="{A397262E-5722-8049-8B64-6E98CB42399D}" type="presParOf" srcId="{0BC74814-2175-074B-A304-4FCE8CB53597}" destId="{EE1C410C-739E-E448-A906-C5FC07326168}" srcOrd="3" destOrd="0" presId="urn:microsoft.com/office/officeart/2005/8/layout/venn1"/>
    <dgm:cxn modelId="{D28665C7-5EB0-4547-9BBB-398FB1EF889B}" type="presParOf" srcId="{0BC74814-2175-074B-A304-4FCE8CB53597}" destId="{68B529ED-2410-3F4A-9E05-BF4B2FC35717}" srcOrd="4" destOrd="0" presId="urn:microsoft.com/office/officeart/2005/8/layout/venn1"/>
    <dgm:cxn modelId="{425148BD-4001-794A-B61F-1369CCDA1210}" type="presParOf" srcId="{0BC74814-2175-074B-A304-4FCE8CB53597}" destId="{E2E8E9D0-AC28-144F-BFB7-88E4EF657C40}" srcOrd="5" destOrd="0" presId="urn:microsoft.com/office/officeart/2005/8/layout/venn1"/>
    <dgm:cxn modelId="{0D41F219-FE5C-9B46-B690-CF5626E61A43}" type="presParOf" srcId="{0BC74814-2175-074B-A304-4FCE8CB53597}" destId="{BCE0A841-6EDA-0344-9B2A-2BE75E9D1014}" srcOrd="6" destOrd="0" presId="urn:microsoft.com/office/officeart/2005/8/layout/venn1"/>
    <dgm:cxn modelId="{D723BCE1-6B8D-0E4D-9702-2BF51AACC06D}" type="presParOf" srcId="{0BC74814-2175-074B-A304-4FCE8CB53597}" destId="{10BDD5EA-3A70-7243-A848-5F6902586162}" srcOrd="7" destOrd="0" presId="urn:microsoft.com/office/officeart/2005/8/layout/venn1"/>
    <dgm:cxn modelId="{F4E89A4E-4AD1-8943-8FD8-E79DB7047DE7}" type="presParOf" srcId="{0BC74814-2175-074B-A304-4FCE8CB53597}" destId="{B685250D-FE95-D348-8205-C710A9AD49D6}" srcOrd="8" destOrd="0" presId="urn:microsoft.com/office/officeart/2005/8/layout/venn1"/>
    <dgm:cxn modelId="{A3F73E17-3564-174F-A990-8B688A33C15B}" type="presParOf" srcId="{0BC74814-2175-074B-A304-4FCE8CB53597}" destId="{A728F9D3-EF8F-4441-B341-7C32D1E2FA08}" srcOrd="9" destOrd="0" presId="urn:microsoft.com/office/officeart/2005/8/layout/venn1"/>
    <dgm:cxn modelId="{96BC65AC-8F80-8845-9887-15BB1206EF63}" type="presParOf" srcId="{0BC74814-2175-074B-A304-4FCE8CB53597}" destId="{3F8D615C-5854-304A-92FB-EF061F3D949A}" srcOrd="10" destOrd="0" presId="urn:microsoft.com/office/officeart/2005/8/layout/venn1"/>
    <dgm:cxn modelId="{9BF1B122-FD40-F540-BE92-6D757DACE232}" type="presParOf" srcId="{0BC74814-2175-074B-A304-4FCE8CB53597}" destId="{03341658-2892-1D44-9564-C29FAAECFC3D}" srcOrd="11" destOrd="0" presId="urn:microsoft.com/office/officeart/2005/8/layout/venn1"/>
    <dgm:cxn modelId="{AB4BDE5A-1A56-D440-AAA6-7395E002F32D}" type="presParOf" srcId="{0BC74814-2175-074B-A304-4FCE8CB53597}" destId="{F3F5724A-AC6B-DC41-BF92-BE886B21924A}" srcOrd="12" destOrd="0" presId="urn:microsoft.com/office/officeart/2005/8/layout/venn1"/>
    <dgm:cxn modelId="{B51B10BD-0A8E-7646-B4F2-778105584942}" type="presParOf" srcId="{0BC74814-2175-074B-A304-4FCE8CB53597}" destId="{5E4C7FEE-20BB-484C-B984-429E2B40E1F0}"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910CE0-60E4-D646-A0EF-A81FEFD13EC2}" type="doc">
      <dgm:prSet loTypeId="urn:microsoft.com/office/officeart/2005/8/layout/cycle8" loCatId="cycle" qsTypeId="urn:microsoft.com/office/officeart/2005/8/quickstyle/3D1" qsCatId="3D" csTypeId="urn:microsoft.com/office/officeart/2005/8/colors/colorful1#2" csCatId="colorful" phldr="1"/>
      <dgm:spPr/>
    </dgm:pt>
    <dgm:pt modelId="{BB748197-FF0F-5443-9CB4-E708E9817E6D}">
      <dgm:prSet phldrT="[Text]"/>
      <dgm:spPr/>
      <dgm:t>
        <a:bodyPr/>
        <a:lstStyle/>
        <a:p>
          <a:r>
            <a:rPr lang="en-US" dirty="0" smtClean="0"/>
            <a:t>Biological theories</a:t>
          </a:r>
          <a:endParaRPr lang="en-US" dirty="0"/>
        </a:p>
      </dgm:t>
    </dgm:pt>
    <dgm:pt modelId="{AF1F1970-A894-924F-8AF8-27DC0374AFE8}" type="parTrans" cxnId="{8538DD02-614F-8C42-8F4A-E41BF7D7397A}">
      <dgm:prSet/>
      <dgm:spPr/>
      <dgm:t>
        <a:bodyPr/>
        <a:lstStyle/>
        <a:p>
          <a:endParaRPr lang="en-US"/>
        </a:p>
      </dgm:t>
    </dgm:pt>
    <dgm:pt modelId="{F44E0AE4-DF2E-4E41-9E7C-16AC27F617AE}" type="sibTrans" cxnId="{8538DD02-614F-8C42-8F4A-E41BF7D7397A}">
      <dgm:prSet/>
      <dgm:spPr/>
      <dgm:t>
        <a:bodyPr/>
        <a:lstStyle/>
        <a:p>
          <a:endParaRPr lang="en-US"/>
        </a:p>
      </dgm:t>
    </dgm:pt>
    <dgm:pt modelId="{50DCFD4A-8848-114C-AC7C-FA02B14D1EC0}">
      <dgm:prSet phldrT="[Text]"/>
      <dgm:spPr/>
      <dgm:t>
        <a:bodyPr/>
        <a:lstStyle/>
        <a:p>
          <a:r>
            <a:rPr lang="en-US" dirty="0" err="1" smtClean="0"/>
            <a:t>Socialisation</a:t>
          </a:r>
          <a:r>
            <a:rPr lang="en-US" dirty="0" smtClean="0"/>
            <a:t> theories</a:t>
          </a:r>
          <a:endParaRPr lang="en-US" dirty="0"/>
        </a:p>
      </dgm:t>
    </dgm:pt>
    <dgm:pt modelId="{8C3C675B-B1A6-EE4E-B8B4-091250E0BD9F}" type="parTrans" cxnId="{D51C17F9-D6FD-024B-B49F-486B51AF4809}">
      <dgm:prSet/>
      <dgm:spPr/>
      <dgm:t>
        <a:bodyPr/>
        <a:lstStyle/>
        <a:p>
          <a:endParaRPr lang="en-US"/>
        </a:p>
      </dgm:t>
    </dgm:pt>
    <dgm:pt modelId="{18C2D05D-92D6-5C49-9C2A-AD8DF4FE5F72}" type="sibTrans" cxnId="{D51C17F9-D6FD-024B-B49F-486B51AF4809}">
      <dgm:prSet/>
      <dgm:spPr/>
      <dgm:t>
        <a:bodyPr/>
        <a:lstStyle/>
        <a:p>
          <a:endParaRPr lang="en-US"/>
        </a:p>
      </dgm:t>
    </dgm:pt>
    <dgm:pt modelId="{10D5D62F-5D86-0D48-81DC-9C3780BF3D32}">
      <dgm:prSet phldrT="[Text]"/>
      <dgm:spPr/>
      <dgm:t>
        <a:bodyPr/>
        <a:lstStyle/>
        <a:p>
          <a:r>
            <a:rPr lang="en-US" dirty="0" smtClean="0"/>
            <a:t>Feminist poststructuralist theories</a:t>
          </a:r>
          <a:endParaRPr lang="en-US" dirty="0"/>
        </a:p>
      </dgm:t>
    </dgm:pt>
    <dgm:pt modelId="{E14D8FD1-A31C-234B-9F3B-F83B1967D97B}" type="parTrans" cxnId="{F911F814-6D54-8045-AB1B-C6E02DE93C68}">
      <dgm:prSet/>
      <dgm:spPr/>
      <dgm:t>
        <a:bodyPr/>
        <a:lstStyle/>
        <a:p>
          <a:endParaRPr lang="en-US"/>
        </a:p>
      </dgm:t>
    </dgm:pt>
    <dgm:pt modelId="{CA27B793-10AB-8F4F-ACDB-223D16AD2E38}" type="sibTrans" cxnId="{F911F814-6D54-8045-AB1B-C6E02DE93C68}">
      <dgm:prSet/>
      <dgm:spPr/>
      <dgm:t>
        <a:bodyPr/>
        <a:lstStyle/>
        <a:p>
          <a:endParaRPr lang="en-US"/>
        </a:p>
      </dgm:t>
    </dgm:pt>
    <dgm:pt modelId="{C1D91B44-BDF8-7C42-9152-109C247838FA}">
      <dgm:prSet phldrT="[Text]"/>
      <dgm:spPr/>
      <dgm:t>
        <a:bodyPr/>
        <a:lstStyle/>
        <a:p>
          <a:r>
            <a:rPr lang="en-US" dirty="0" smtClean="0"/>
            <a:t>Critical Race theories</a:t>
          </a:r>
          <a:endParaRPr lang="en-US" dirty="0"/>
        </a:p>
      </dgm:t>
    </dgm:pt>
    <dgm:pt modelId="{AD49E88B-C76C-564C-B33E-7A9C09DE3ACE}" type="parTrans" cxnId="{C42AE63E-C2BF-A249-8986-39013552B77E}">
      <dgm:prSet/>
      <dgm:spPr/>
      <dgm:t>
        <a:bodyPr/>
        <a:lstStyle/>
        <a:p>
          <a:endParaRPr lang="en-US"/>
        </a:p>
      </dgm:t>
    </dgm:pt>
    <dgm:pt modelId="{6B387609-1BEB-0B43-AF9D-D03889285605}" type="sibTrans" cxnId="{C42AE63E-C2BF-A249-8986-39013552B77E}">
      <dgm:prSet/>
      <dgm:spPr/>
      <dgm:t>
        <a:bodyPr/>
        <a:lstStyle/>
        <a:p>
          <a:endParaRPr lang="en-US"/>
        </a:p>
      </dgm:t>
    </dgm:pt>
    <dgm:pt modelId="{9F4507C7-527C-5D44-B549-3FC9EF6553F3}" type="pres">
      <dgm:prSet presAssocID="{A0910CE0-60E4-D646-A0EF-A81FEFD13EC2}" presName="compositeShape" presStyleCnt="0">
        <dgm:presLayoutVars>
          <dgm:chMax val="7"/>
          <dgm:dir/>
          <dgm:resizeHandles val="exact"/>
        </dgm:presLayoutVars>
      </dgm:prSet>
      <dgm:spPr/>
    </dgm:pt>
    <dgm:pt modelId="{C07E6E4F-E3E0-1D47-A37A-CE8531ADA7C0}" type="pres">
      <dgm:prSet presAssocID="{A0910CE0-60E4-D646-A0EF-A81FEFD13EC2}" presName="wedge1" presStyleLbl="node1" presStyleIdx="0" presStyleCnt="4"/>
      <dgm:spPr/>
      <dgm:t>
        <a:bodyPr/>
        <a:lstStyle/>
        <a:p>
          <a:endParaRPr lang="en-US"/>
        </a:p>
      </dgm:t>
    </dgm:pt>
    <dgm:pt modelId="{256BE381-D631-F247-9969-433EE58C8DBD}" type="pres">
      <dgm:prSet presAssocID="{A0910CE0-60E4-D646-A0EF-A81FEFD13EC2}" presName="dummy1a" presStyleCnt="0"/>
      <dgm:spPr/>
    </dgm:pt>
    <dgm:pt modelId="{58C3CBAF-4943-8445-9032-90C5A82E0F74}" type="pres">
      <dgm:prSet presAssocID="{A0910CE0-60E4-D646-A0EF-A81FEFD13EC2}" presName="dummy1b" presStyleCnt="0"/>
      <dgm:spPr/>
    </dgm:pt>
    <dgm:pt modelId="{9664AE19-15B7-9E49-94C1-EF4B9D859846}" type="pres">
      <dgm:prSet presAssocID="{A0910CE0-60E4-D646-A0EF-A81FEFD13EC2}" presName="wedge1Tx" presStyleLbl="node1" presStyleIdx="0" presStyleCnt="4">
        <dgm:presLayoutVars>
          <dgm:chMax val="0"/>
          <dgm:chPref val="0"/>
          <dgm:bulletEnabled val="1"/>
        </dgm:presLayoutVars>
      </dgm:prSet>
      <dgm:spPr/>
      <dgm:t>
        <a:bodyPr/>
        <a:lstStyle/>
        <a:p>
          <a:endParaRPr lang="en-US"/>
        </a:p>
      </dgm:t>
    </dgm:pt>
    <dgm:pt modelId="{FAFC77C0-43EA-4E42-A13C-DB63D293B96B}" type="pres">
      <dgm:prSet presAssocID="{A0910CE0-60E4-D646-A0EF-A81FEFD13EC2}" presName="wedge2" presStyleLbl="node1" presStyleIdx="1" presStyleCnt="4"/>
      <dgm:spPr/>
      <dgm:t>
        <a:bodyPr/>
        <a:lstStyle/>
        <a:p>
          <a:endParaRPr lang="en-US"/>
        </a:p>
      </dgm:t>
    </dgm:pt>
    <dgm:pt modelId="{0B94BBD2-916D-F84A-8492-6739780F4A5C}" type="pres">
      <dgm:prSet presAssocID="{A0910CE0-60E4-D646-A0EF-A81FEFD13EC2}" presName="dummy2a" presStyleCnt="0"/>
      <dgm:spPr/>
    </dgm:pt>
    <dgm:pt modelId="{BDF72F7C-3A21-FD4B-98C6-799717A39891}" type="pres">
      <dgm:prSet presAssocID="{A0910CE0-60E4-D646-A0EF-A81FEFD13EC2}" presName="dummy2b" presStyleCnt="0"/>
      <dgm:spPr/>
    </dgm:pt>
    <dgm:pt modelId="{04B229BA-C36C-C542-9F43-CD67B73C1C37}" type="pres">
      <dgm:prSet presAssocID="{A0910CE0-60E4-D646-A0EF-A81FEFD13EC2}" presName="wedge2Tx" presStyleLbl="node1" presStyleIdx="1" presStyleCnt="4">
        <dgm:presLayoutVars>
          <dgm:chMax val="0"/>
          <dgm:chPref val="0"/>
          <dgm:bulletEnabled val="1"/>
        </dgm:presLayoutVars>
      </dgm:prSet>
      <dgm:spPr/>
      <dgm:t>
        <a:bodyPr/>
        <a:lstStyle/>
        <a:p>
          <a:endParaRPr lang="en-US"/>
        </a:p>
      </dgm:t>
    </dgm:pt>
    <dgm:pt modelId="{53171332-EAC6-1B4A-9056-BFE29F6341EA}" type="pres">
      <dgm:prSet presAssocID="{A0910CE0-60E4-D646-A0EF-A81FEFD13EC2}" presName="wedge3" presStyleLbl="node1" presStyleIdx="2" presStyleCnt="4"/>
      <dgm:spPr/>
      <dgm:t>
        <a:bodyPr/>
        <a:lstStyle/>
        <a:p>
          <a:endParaRPr lang="en-US"/>
        </a:p>
      </dgm:t>
    </dgm:pt>
    <dgm:pt modelId="{ABAC849B-9A52-EB4B-9C1A-5DCC04A80C04}" type="pres">
      <dgm:prSet presAssocID="{A0910CE0-60E4-D646-A0EF-A81FEFD13EC2}" presName="dummy3a" presStyleCnt="0"/>
      <dgm:spPr/>
    </dgm:pt>
    <dgm:pt modelId="{D054A24C-9FA4-0342-8370-35401FB81694}" type="pres">
      <dgm:prSet presAssocID="{A0910CE0-60E4-D646-A0EF-A81FEFD13EC2}" presName="dummy3b" presStyleCnt="0"/>
      <dgm:spPr/>
    </dgm:pt>
    <dgm:pt modelId="{99EC541A-1325-744E-939B-1CAB9EC69C0D}" type="pres">
      <dgm:prSet presAssocID="{A0910CE0-60E4-D646-A0EF-A81FEFD13EC2}" presName="wedge3Tx" presStyleLbl="node1" presStyleIdx="2" presStyleCnt="4">
        <dgm:presLayoutVars>
          <dgm:chMax val="0"/>
          <dgm:chPref val="0"/>
          <dgm:bulletEnabled val="1"/>
        </dgm:presLayoutVars>
      </dgm:prSet>
      <dgm:spPr/>
      <dgm:t>
        <a:bodyPr/>
        <a:lstStyle/>
        <a:p>
          <a:endParaRPr lang="en-US"/>
        </a:p>
      </dgm:t>
    </dgm:pt>
    <dgm:pt modelId="{24C2059D-6BCB-2945-9AE7-390DF3B4307B}" type="pres">
      <dgm:prSet presAssocID="{A0910CE0-60E4-D646-A0EF-A81FEFD13EC2}" presName="wedge4" presStyleLbl="node1" presStyleIdx="3" presStyleCnt="4"/>
      <dgm:spPr/>
      <dgm:t>
        <a:bodyPr/>
        <a:lstStyle/>
        <a:p>
          <a:endParaRPr lang="en-US"/>
        </a:p>
      </dgm:t>
    </dgm:pt>
    <dgm:pt modelId="{D659F38B-22E0-1B48-ABFA-1D1BA1264A8F}" type="pres">
      <dgm:prSet presAssocID="{A0910CE0-60E4-D646-A0EF-A81FEFD13EC2}" presName="dummy4a" presStyleCnt="0"/>
      <dgm:spPr/>
    </dgm:pt>
    <dgm:pt modelId="{15EB0AFF-B40F-7B4E-B39B-10DFCE57D27E}" type="pres">
      <dgm:prSet presAssocID="{A0910CE0-60E4-D646-A0EF-A81FEFD13EC2}" presName="dummy4b" presStyleCnt="0"/>
      <dgm:spPr/>
    </dgm:pt>
    <dgm:pt modelId="{7ED4F3B3-9261-074C-AAA7-87BB9C00A3D2}" type="pres">
      <dgm:prSet presAssocID="{A0910CE0-60E4-D646-A0EF-A81FEFD13EC2}" presName="wedge4Tx" presStyleLbl="node1" presStyleIdx="3" presStyleCnt="4">
        <dgm:presLayoutVars>
          <dgm:chMax val="0"/>
          <dgm:chPref val="0"/>
          <dgm:bulletEnabled val="1"/>
        </dgm:presLayoutVars>
      </dgm:prSet>
      <dgm:spPr/>
      <dgm:t>
        <a:bodyPr/>
        <a:lstStyle/>
        <a:p>
          <a:endParaRPr lang="en-US"/>
        </a:p>
      </dgm:t>
    </dgm:pt>
    <dgm:pt modelId="{3FF640E7-C22C-674D-AC4E-8A32F02825C9}" type="pres">
      <dgm:prSet presAssocID="{F44E0AE4-DF2E-4E41-9E7C-16AC27F617AE}" presName="arrowWedge1" presStyleLbl="fgSibTrans2D1" presStyleIdx="0" presStyleCnt="4"/>
      <dgm:spPr/>
    </dgm:pt>
    <dgm:pt modelId="{8AFAF227-193F-F94B-B5B9-1286CCFD2526}" type="pres">
      <dgm:prSet presAssocID="{18C2D05D-92D6-5C49-9C2A-AD8DF4FE5F72}" presName="arrowWedge2" presStyleLbl="fgSibTrans2D1" presStyleIdx="1" presStyleCnt="4"/>
      <dgm:spPr/>
    </dgm:pt>
    <dgm:pt modelId="{4F4DEEF3-F9D5-8748-98F6-3C0C6E541E2A}" type="pres">
      <dgm:prSet presAssocID="{CA27B793-10AB-8F4F-ACDB-223D16AD2E38}" presName="arrowWedge3" presStyleLbl="fgSibTrans2D1" presStyleIdx="2" presStyleCnt="4"/>
      <dgm:spPr/>
    </dgm:pt>
    <dgm:pt modelId="{36989B23-81C8-AD4C-89ED-9618F5EBEF37}" type="pres">
      <dgm:prSet presAssocID="{6B387609-1BEB-0B43-AF9D-D03889285605}" presName="arrowWedge4" presStyleLbl="fgSibTrans2D1" presStyleIdx="3" presStyleCnt="4"/>
      <dgm:spPr/>
    </dgm:pt>
  </dgm:ptLst>
  <dgm:cxnLst>
    <dgm:cxn modelId="{45145CDB-9447-8F4C-9670-A9F17CB5E22A}" type="presOf" srcId="{50DCFD4A-8848-114C-AC7C-FA02B14D1EC0}" destId="{04B229BA-C36C-C542-9F43-CD67B73C1C37}" srcOrd="1" destOrd="0" presId="urn:microsoft.com/office/officeart/2005/8/layout/cycle8"/>
    <dgm:cxn modelId="{47F85043-F2D5-E04A-A9DA-624986B4D0A3}" type="presOf" srcId="{A0910CE0-60E4-D646-A0EF-A81FEFD13EC2}" destId="{9F4507C7-527C-5D44-B549-3FC9EF6553F3}" srcOrd="0" destOrd="0" presId="urn:microsoft.com/office/officeart/2005/8/layout/cycle8"/>
    <dgm:cxn modelId="{46AB5CE3-2922-A74A-B2C0-9E0B67A26FEA}" type="presOf" srcId="{10D5D62F-5D86-0D48-81DC-9C3780BF3D32}" destId="{99EC541A-1325-744E-939B-1CAB9EC69C0D}" srcOrd="1" destOrd="0" presId="urn:microsoft.com/office/officeart/2005/8/layout/cycle8"/>
    <dgm:cxn modelId="{F911F814-6D54-8045-AB1B-C6E02DE93C68}" srcId="{A0910CE0-60E4-D646-A0EF-A81FEFD13EC2}" destId="{10D5D62F-5D86-0D48-81DC-9C3780BF3D32}" srcOrd="2" destOrd="0" parTransId="{E14D8FD1-A31C-234B-9F3B-F83B1967D97B}" sibTransId="{CA27B793-10AB-8F4F-ACDB-223D16AD2E38}"/>
    <dgm:cxn modelId="{33621733-2C3A-9441-A3EE-11ACDCD21DDE}" type="presOf" srcId="{BB748197-FF0F-5443-9CB4-E708E9817E6D}" destId="{9664AE19-15B7-9E49-94C1-EF4B9D859846}" srcOrd="1" destOrd="0" presId="urn:microsoft.com/office/officeart/2005/8/layout/cycle8"/>
    <dgm:cxn modelId="{26B62785-987E-5541-8329-3327246824E7}" type="presOf" srcId="{50DCFD4A-8848-114C-AC7C-FA02B14D1EC0}" destId="{FAFC77C0-43EA-4E42-A13C-DB63D293B96B}" srcOrd="0" destOrd="0" presId="urn:microsoft.com/office/officeart/2005/8/layout/cycle8"/>
    <dgm:cxn modelId="{C42AE63E-C2BF-A249-8986-39013552B77E}" srcId="{A0910CE0-60E4-D646-A0EF-A81FEFD13EC2}" destId="{C1D91B44-BDF8-7C42-9152-109C247838FA}" srcOrd="3" destOrd="0" parTransId="{AD49E88B-C76C-564C-B33E-7A9C09DE3ACE}" sibTransId="{6B387609-1BEB-0B43-AF9D-D03889285605}"/>
    <dgm:cxn modelId="{62107E7F-E43A-7641-ADEC-C3B2086795A9}" type="presOf" srcId="{C1D91B44-BDF8-7C42-9152-109C247838FA}" destId="{24C2059D-6BCB-2945-9AE7-390DF3B4307B}" srcOrd="0" destOrd="0" presId="urn:microsoft.com/office/officeart/2005/8/layout/cycle8"/>
    <dgm:cxn modelId="{B23EDF3A-E67D-E545-B48F-53FA7CB43AC6}" type="presOf" srcId="{BB748197-FF0F-5443-9CB4-E708E9817E6D}" destId="{C07E6E4F-E3E0-1D47-A37A-CE8531ADA7C0}" srcOrd="0" destOrd="0" presId="urn:microsoft.com/office/officeart/2005/8/layout/cycle8"/>
    <dgm:cxn modelId="{8538DD02-614F-8C42-8F4A-E41BF7D7397A}" srcId="{A0910CE0-60E4-D646-A0EF-A81FEFD13EC2}" destId="{BB748197-FF0F-5443-9CB4-E708E9817E6D}" srcOrd="0" destOrd="0" parTransId="{AF1F1970-A894-924F-8AF8-27DC0374AFE8}" sibTransId="{F44E0AE4-DF2E-4E41-9E7C-16AC27F617AE}"/>
    <dgm:cxn modelId="{D51C17F9-D6FD-024B-B49F-486B51AF4809}" srcId="{A0910CE0-60E4-D646-A0EF-A81FEFD13EC2}" destId="{50DCFD4A-8848-114C-AC7C-FA02B14D1EC0}" srcOrd="1" destOrd="0" parTransId="{8C3C675B-B1A6-EE4E-B8B4-091250E0BD9F}" sibTransId="{18C2D05D-92D6-5C49-9C2A-AD8DF4FE5F72}"/>
    <dgm:cxn modelId="{E3E504D2-463A-C541-8BA8-76193688150C}" type="presOf" srcId="{10D5D62F-5D86-0D48-81DC-9C3780BF3D32}" destId="{53171332-EAC6-1B4A-9056-BFE29F6341EA}" srcOrd="0" destOrd="0" presId="urn:microsoft.com/office/officeart/2005/8/layout/cycle8"/>
    <dgm:cxn modelId="{85B52D7D-5AF2-6A40-8910-BB5F1962725F}" type="presOf" srcId="{C1D91B44-BDF8-7C42-9152-109C247838FA}" destId="{7ED4F3B3-9261-074C-AAA7-87BB9C00A3D2}" srcOrd="1" destOrd="0" presId="urn:microsoft.com/office/officeart/2005/8/layout/cycle8"/>
    <dgm:cxn modelId="{9406E8DE-3E0B-0145-A13E-1EBB1D1E00C6}" type="presParOf" srcId="{9F4507C7-527C-5D44-B549-3FC9EF6553F3}" destId="{C07E6E4F-E3E0-1D47-A37A-CE8531ADA7C0}" srcOrd="0" destOrd="0" presId="urn:microsoft.com/office/officeart/2005/8/layout/cycle8"/>
    <dgm:cxn modelId="{859F7EFA-E8C0-5C40-8CAC-6507B9B37217}" type="presParOf" srcId="{9F4507C7-527C-5D44-B549-3FC9EF6553F3}" destId="{256BE381-D631-F247-9969-433EE58C8DBD}" srcOrd="1" destOrd="0" presId="urn:microsoft.com/office/officeart/2005/8/layout/cycle8"/>
    <dgm:cxn modelId="{EF91C8CD-864D-864C-9C83-8DF63EBF872C}" type="presParOf" srcId="{9F4507C7-527C-5D44-B549-3FC9EF6553F3}" destId="{58C3CBAF-4943-8445-9032-90C5A82E0F74}" srcOrd="2" destOrd="0" presId="urn:microsoft.com/office/officeart/2005/8/layout/cycle8"/>
    <dgm:cxn modelId="{0EB81B05-88AF-3B4C-A9C6-7502E6BF8C5C}" type="presParOf" srcId="{9F4507C7-527C-5D44-B549-3FC9EF6553F3}" destId="{9664AE19-15B7-9E49-94C1-EF4B9D859846}" srcOrd="3" destOrd="0" presId="urn:microsoft.com/office/officeart/2005/8/layout/cycle8"/>
    <dgm:cxn modelId="{58EC3707-361E-EF4F-824B-580A0C76EB12}" type="presParOf" srcId="{9F4507C7-527C-5D44-B549-3FC9EF6553F3}" destId="{FAFC77C0-43EA-4E42-A13C-DB63D293B96B}" srcOrd="4" destOrd="0" presId="urn:microsoft.com/office/officeart/2005/8/layout/cycle8"/>
    <dgm:cxn modelId="{775986DC-BA18-4A44-82CD-5CA87CE8A0B2}" type="presParOf" srcId="{9F4507C7-527C-5D44-B549-3FC9EF6553F3}" destId="{0B94BBD2-916D-F84A-8492-6739780F4A5C}" srcOrd="5" destOrd="0" presId="urn:microsoft.com/office/officeart/2005/8/layout/cycle8"/>
    <dgm:cxn modelId="{47BCB63C-1C17-8848-88DC-0A3DABE07422}" type="presParOf" srcId="{9F4507C7-527C-5D44-B549-3FC9EF6553F3}" destId="{BDF72F7C-3A21-FD4B-98C6-799717A39891}" srcOrd="6" destOrd="0" presId="urn:microsoft.com/office/officeart/2005/8/layout/cycle8"/>
    <dgm:cxn modelId="{88B55181-0BD4-9C4B-BCCE-16447E3E5CAB}" type="presParOf" srcId="{9F4507C7-527C-5D44-B549-3FC9EF6553F3}" destId="{04B229BA-C36C-C542-9F43-CD67B73C1C37}" srcOrd="7" destOrd="0" presId="urn:microsoft.com/office/officeart/2005/8/layout/cycle8"/>
    <dgm:cxn modelId="{C2D5B506-0462-604D-892B-6EB5CCEC860E}" type="presParOf" srcId="{9F4507C7-527C-5D44-B549-3FC9EF6553F3}" destId="{53171332-EAC6-1B4A-9056-BFE29F6341EA}" srcOrd="8" destOrd="0" presId="urn:microsoft.com/office/officeart/2005/8/layout/cycle8"/>
    <dgm:cxn modelId="{BDE45CEB-F6AE-B347-A5EA-1A047A472B67}" type="presParOf" srcId="{9F4507C7-527C-5D44-B549-3FC9EF6553F3}" destId="{ABAC849B-9A52-EB4B-9C1A-5DCC04A80C04}" srcOrd="9" destOrd="0" presId="urn:microsoft.com/office/officeart/2005/8/layout/cycle8"/>
    <dgm:cxn modelId="{5401B3CF-31FE-4542-A7B6-EFDC76C6E5AC}" type="presParOf" srcId="{9F4507C7-527C-5D44-B549-3FC9EF6553F3}" destId="{D054A24C-9FA4-0342-8370-35401FB81694}" srcOrd="10" destOrd="0" presId="urn:microsoft.com/office/officeart/2005/8/layout/cycle8"/>
    <dgm:cxn modelId="{57DF6790-D967-1640-897D-8A87496A05E7}" type="presParOf" srcId="{9F4507C7-527C-5D44-B549-3FC9EF6553F3}" destId="{99EC541A-1325-744E-939B-1CAB9EC69C0D}" srcOrd="11" destOrd="0" presId="urn:microsoft.com/office/officeart/2005/8/layout/cycle8"/>
    <dgm:cxn modelId="{DB14965C-84C1-E747-A8A9-A2E729CEE104}" type="presParOf" srcId="{9F4507C7-527C-5D44-B549-3FC9EF6553F3}" destId="{24C2059D-6BCB-2945-9AE7-390DF3B4307B}" srcOrd="12" destOrd="0" presId="urn:microsoft.com/office/officeart/2005/8/layout/cycle8"/>
    <dgm:cxn modelId="{83188FC0-8D54-4249-834F-E13543029C92}" type="presParOf" srcId="{9F4507C7-527C-5D44-B549-3FC9EF6553F3}" destId="{D659F38B-22E0-1B48-ABFA-1D1BA1264A8F}" srcOrd="13" destOrd="0" presId="urn:microsoft.com/office/officeart/2005/8/layout/cycle8"/>
    <dgm:cxn modelId="{3E7DAC4B-C1D5-6F44-AE40-0931EED851D1}" type="presParOf" srcId="{9F4507C7-527C-5D44-B549-3FC9EF6553F3}" destId="{15EB0AFF-B40F-7B4E-B39B-10DFCE57D27E}" srcOrd="14" destOrd="0" presId="urn:microsoft.com/office/officeart/2005/8/layout/cycle8"/>
    <dgm:cxn modelId="{619E9271-B9F6-FE4E-ACFE-1A63FAF344E7}" type="presParOf" srcId="{9F4507C7-527C-5D44-B549-3FC9EF6553F3}" destId="{7ED4F3B3-9261-074C-AAA7-87BB9C00A3D2}" srcOrd="15" destOrd="0" presId="urn:microsoft.com/office/officeart/2005/8/layout/cycle8"/>
    <dgm:cxn modelId="{519AFA0A-D67C-6F4B-AE19-5E40AD9D928C}" type="presParOf" srcId="{9F4507C7-527C-5D44-B549-3FC9EF6553F3}" destId="{3FF640E7-C22C-674D-AC4E-8A32F02825C9}" srcOrd="16" destOrd="0" presId="urn:microsoft.com/office/officeart/2005/8/layout/cycle8"/>
    <dgm:cxn modelId="{12503222-426B-6442-80CF-B51B0A184484}" type="presParOf" srcId="{9F4507C7-527C-5D44-B549-3FC9EF6553F3}" destId="{8AFAF227-193F-F94B-B5B9-1286CCFD2526}" srcOrd="17" destOrd="0" presId="urn:microsoft.com/office/officeart/2005/8/layout/cycle8"/>
    <dgm:cxn modelId="{1059062C-24DC-1F43-AF22-290E04FA4D97}" type="presParOf" srcId="{9F4507C7-527C-5D44-B549-3FC9EF6553F3}" destId="{4F4DEEF3-F9D5-8748-98F6-3C0C6E541E2A}" srcOrd="18" destOrd="0" presId="urn:microsoft.com/office/officeart/2005/8/layout/cycle8"/>
    <dgm:cxn modelId="{4A448AF8-CE43-1344-AD6B-A12866158CDE}" type="presParOf" srcId="{9F4507C7-527C-5D44-B549-3FC9EF6553F3}" destId="{36989B23-81C8-AD4C-89ED-9618F5EBEF3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D0CAC-93B1-1D44-9533-8DDB388930C4}">
      <dsp:nvSpPr>
        <dsp:cNvPr id="0" name=""/>
        <dsp:cNvSpPr/>
      </dsp:nvSpPr>
      <dsp:spPr>
        <a:xfrm>
          <a:off x="1354899" y="1319896"/>
          <a:ext cx="855726" cy="85583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F9000789-FEC8-DB44-BA0D-2AF6AC395CF7}">
      <dsp:nvSpPr>
        <dsp:cNvPr id="0" name=""/>
        <dsp:cNvSpPr/>
      </dsp:nvSpPr>
      <dsp:spPr>
        <a:xfrm>
          <a:off x="1292502" y="651918"/>
          <a:ext cx="980519" cy="524727"/>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Gender</a:t>
          </a:r>
          <a:endParaRPr lang="en-US" sz="1700" kern="1200" dirty="0"/>
        </a:p>
      </dsp:txBody>
      <dsp:txXfrm>
        <a:off x="1292502" y="651918"/>
        <a:ext cx="980519" cy="524727"/>
      </dsp:txXfrm>
    </dsp:sp>
    <dsp:sp modelId="{41C24C28-FE95-AF43-B780-D06B41DC4011}">
      <dsp:nvSpPr>
        <dsp:cNvPr id="0" name=""/>
        <dsp:cNvSpPr/>
      </dsp:nvSpPr>
      <dsp:spPr>
        <a:xfrm>
          <a:off x="1605912" y="1440583"/>
          <a:ext cx="855726" cy="855830"/>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EE1C410C-739E-E448-A906-C5FC07326168}">
      <dsp:nvSpPr>
        <dsp:cNvPr id="0" name=""/>
        <dsp:cNvSpPr/>
      </dsp:nvSpPr>
      <dsp:spPr>
        <a:xfrm>
          <a:off x="2567177" y="1150409"/>
          <a:ext cx="927036" cy="577200"/>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Sexuality</a:t>
          </a:r>
          <a:endParaRPr lang="en-US" sz="1700" kern="1200" dirty="0"/>
        </a:p>
      </dsp:txBody>
      <dsp:txXfrm>
        <a:off x="2567177" y="1150409"/>
        <a:ext cx="927036" cy="577200"/>
      </dsp:txXfrm>
    </dsp:sp>
    <dsp:sp modelId="{68B529ED-2410-3F4A-9E05-BF4B2FC35717}">
      <dsp:nvSpPr>
        <dsp:cNvPr id="0" name=""/>
        <dsp:cNvSpPr/>
      </dsp:nvSpPr>
      <dsp:spPr>
        <a:xfrm>
          <a:off x="1667596" y="1712130"/>
          <a:ext cx="855726" cy="855830"/>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E2E8E9D0-AC28-144F-BFB7-88E4EF657C40}">
      <dsp:nvSpPr>
        <dsp:cNvPr id="0" name=""/>
        <dsp:cNvSpPr/>
      </dsp:nvSpPr>
      <dsp:spPr>
        <a:xfrm>
          <a:off x="2656316" y="1885028"/>
          <a:ext cx="909208" cy="616555"/>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Class</a:t>
          </a:r>
          <a:endParaRPr lang="en-US" sz="1700" kern="1200" dirty="0"/>
        </a:p>
      </dsp:txBody>
      <dsp:txXfrm>
        <a:off x="2656316" y="1885028"/>
        <a:ext cx="909208" cy="616555"/>
      </dsp:txXfrm>
    </dsp:sp>
    <dsp:sp modelId="{BCE0A841-6EDA-0344-9B2A-2BE75E9D1014}">
      <dsp:nvSpPr>
        <dsp:cNvPr id="0" name=""/>
        <dsp:cNvSpPr/>
      </dsp:nvSpPr>
      <dsp:spPr>
        <a:xfrm>
          <a:off x="1493954" y="1929892"/>
          <a:ext cx="855726" cy="855830"/>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0BDD5EA-3A70-7243-A848-5F6902586162}">
      <dsp:nvSpPr>
        <dsp:cNvPr id="0" name=""/>
        <dsp:cNvSpPr/>
      </dsp:nvSpPr>
      <dsp:spPr>
        <a:xfrm>
          <a:off x="2264108" y="2711474"/>
          <a:ext cx="980519" cy="564082"/>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Race</a:t>
          </a:r>
          <a:endParaRPr lang="en-US" sz="1700" kern="1200" dirty="0"/>
        </a:p>
      </dsp:txBody>
      <dsp:txXfrm>
        <a:off x="2264108" y="2711474"/>
        <a:ext cx="980519" cy="564082"/>
      </dsp:txXfrm>
    </dsp:sp>
    <dsp:sp modelId="{B685250D-FE95-D348-8205-C710A9AD49D6}">
      <dsp:nvSpPr>
        <dsp:cNvPr id="0" name=""/>
        <dsp:cNvSpPr/>
      </dsp:nvSpPr>
      <dsp:spPr>
        <a:xfrm>
          <a:off x="1215844" y="1929892"/>
          <a:ext cx="855726" cy="855830"/>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A728F9D3-EF8F-4441-B341-7C32D1E2FA08}">
      <dsp:nvSpPr>
        <dsp:cNvPr id="0" name=""/>
        <dsp:cNvSpPr/>
      </dsp:nvSpPr>
      <dsp:spPr>
        <a:xfrm>
          <a:off x="320897" y="2711474"/>
          <a:ext cx="980519" cy="564082"/>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Culture</a:t>
          </a:r>
          <a:endParaRPr lang="en-US" sz="1700" kern="1200" dirty="0"/>
        </a:p>
      </dsp:txBody>
      <dsp:txXfrm>
        <a:off x="320897" y="2711474"/>
        <a:ext cx="980519" cy="564082"/>
      </dsp:txXfrm>
    </dsp:sp>
    <dsp:sp modelId="{3F8D615C-5854-304A-92FB-EF061F3D949A}">
      <dsp:nvSpPr>
        <dsp:cNvPr id="0" name=""/>
        <dsp:cNvSpPr/>
      </dsp:nvSpPr>
      <dsp:spPr>
        <a:xfrm>
          <a:off x="1042202" y="1712130"/>
          <a:ext cx="855726" cy="85583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03341658-2892-1D44-9564-C29FAAECFC3D}">
      <dsp:nvSpPr>
        <dsp:cNvPr id="0" name=""/>
        <dsp:cNvSpPr/>
      </dsp:nvSpPr>
      <dsp:spPr>
        <a:xfrm>
          <a:off x="0" y="1885028"/>
          <a:ext cx="909208" cy="616555"/>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Religion</a:t>
          </a:r>
          <a:endParaRPr lang="en-US" sz="1700" kern="1200" dirty="0"/>
        </a:p>
      </dsp:txBody>
      <dsp:txXfrm>
        <a:off x="0" y="1885028"/>
        <a:ext cx="909208" cy="616555"/>
      </dsp:txXfrm>
    </dsp:sp>
    <dsp:sp modelId="{F3F5724A-AC6B-DC41-BF92-BE886B21924A}">
      <dsp:nvSpPr>
        <dsp:cNvPr id="0" name=""/>
        <dsp:cNvSpPr/>
      </dsp:nvSpPr>
      <dsp:spPr>
        <a:xfrm>
          <a:off x="1103886" y="1440583"/>
          <a:ext cx="855726" cy="855830"/>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5E4C7FEE-20BB-484C-B984-429E2B40E1F0}">
      <dsp:nvSpPr>
        <dsp:cNvPr id="0" name=""/>
        <dsp:cNvSpPr/>
      </dsp:nvSpPr>
      <dsp:spPr>
        <a:xfrm>
          <a:off x="71310" y="1150409"/>
          <a:ext cx="927036" cy="577200"/>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Ability</a:t>
          </a:r>
          <a:endParaRPr lang="en-US" sz="1700" kern="1200" dirty="0"/>
        </a:p>
      </dsp:txBody>
      <dsp:txXfrm>
        <a:off x="71310" y="1150409"/>
        <a:ext cx="927036" cy="577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E6E4F-E3E0-1D47-A37A-CE8531ADA7C0}">
      <dsp:nvSpPr>
        <dsp:cNvPr id="0" name=""/>
        <dsp:cNvSpPr/>
      </dsp:nvSpPr>
      <dsp:spPr>
        <a:xfrm>
          <a:off x="2058585" y="241134"/>
          <a:ext cx="3303079" cy="3303079"/>
        </a:xfrm>
        <a:prstGeom prst="pie">
          <a:avLst>
            <a:gd name="adj1" fmla="val 16200000"/>
            <a:gd name="adj2" fmla="val 0"/>
          </a:avLst>
        </a:prstGeom>
        <a:blipFill rotWithShape="0">
          <a:blip xmlns:r="http://schemas.openxmlformats.org/officeDocument/2006/relationships" r:embed="rId1">
            <a:duotone>
              <a:schemeClr val="accent2">
                <a:hueOff val="0"/>
                <a:satOff val="0"/>
                <a:lumOff val="0"/>
                <a:alphaOff val="0"/>
                <a:satMod val="135000"/>
                <a:lumMod val="80000"/>
              </a:schemeClr>
              <a:schemeClr val="accent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Biological theories</a:t>
          </a:r>
          <a:endParaRPr lang="en-US" sz="1300" kern="1200" dirty="0"/>
        </a:p>
      </dsp:txBody>
      <dsp:txXfrm>
        <a:off x="3811970" y="925737"/>
        <a:ext cx="1218993" cy="904414"/>
      </dsp:txXfrm>
    </dsp:sp>
    <dsp:sp modelId="{FAFC77C0-43EA-4E42-A13C-DB63D293B96B}">
      <dsp:nvSpPr>
        <dsp:cNvPr id="0" name=""/>
        <dsp:cNvSpPr/>
      </dsp:nvSpPr>
      <dsp:spPr>
        <a:xfrm>
          <a:off x="2058585" y="352023"/>
          <a:ext cx="3303079" cy="3303079"/>
        </a:xfrm>
        <a:prstGeom prst="pie">
          <a:avLst>
            <a:gd name="adj1" fmla="val 0"/>
            <a:gd name="adj2" fmla="val 5400000"/>
          </a:avLst>
        </a:prstGeom>
        <a:blipFill rotWithShape="0">
          <a:blip xmlns:r="http://schemas.openxmlformats.org/officeDocument/2006/relationships" r:embed="rId1">
            <a:duotone>
              <a:schemeClr val="accent3">
                <a:hueOff val="0"/>
                <a:satOff val="0"/>
                <a:lumOff val="0"/>
                <a:alphaOff val="0"/>
                <a:satMod val="135000"/>
                <a:lumMod val="80000"/>
              </a:schemeClr>
              <a:schemeClr val="accent3">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t>Socialisation</a:t>
          </a:r>
          <a:r>
            <a:rPr lang="en-US" sz="1300" kern="1200" dirty="0" smtClean="0"/>
            <a:t> theories</a:t>
          </a:r>
          <a:endParaRPr lang="en-US" sz="1300" kern="1200" dirty="0"/>
        </a:p>
      </dsp:txBody>
      <dsp:txXfrm>
        <a:off x="3811970" y="2066086"/>
        <a:ext cx="1218993" cy="904414"/>
      </dsp:txXfrm>
    </dsp:sp>
    <dsp:sp modelId="{53171332-EAC6-1B4A-9056-BFE29F6341EA}">
      <dsp:nvSpPr>
        <dsp:cNvPr id="0" name=""/>
        <dsp:cNvSpPr/>
      </dsp:nvSpPr>
      <dsp:spPr>
        <a:xfrm>
          <a:off x="1947696" y="352023"/>
          <a:ext cx="3303079" cy="3303079"/>
        </a:xfrm>
        <a:prstGeom prst="pie">
          <a:avLst>
            <a:gd name="adj1" fmla="val 5400000"/>
            <a:gd name="adj2" fmla="val 10800000"/>
          </a:avLst>
        </a:prstGeom>
        <a:blipFill rotWithShape="0">
          <a:blip xmlns:r="http://schemas.openxmlformats.org/officeDocument/2006/relationships" r:embed="rId1">
            <a:duotone>
              <a:schemeClr val="accent4">
                <a:hueOff val="0"/>
                <a:satOff val="0"/>
                <a:lumOff val="0"/>
                <a:alphaOff val="0"/>
                <a:satMod val="135000"/>
                <a:lumMod val="80000"/>
              </a:schemeClr>
              <a:schemeClr val="accent4">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Feminist poststructuralist theories</a:t>
          </a:r>
          <a:endParaRPr lang="en-US" sz="1300" kern="1200" dirty="0"/>
        </a:p>
      </dsp:txBody>
      <dsp:txXfrm>
        <a:off x="2278397" y="2066086"/>
        <a:ext cx="1218993" cy="904414"/>
      </dsp:txXfrm>
    </dsp:sp>
    <dsp:sp modelId="{24C2059D-6BCB-2945-9AE7-390DF3B4307B}">
      <dsp:nvSpPr>
        <dsp:cNvPr id="0" name=""/>
        <dsp:cNvSpPr/>
      </dsp:nvSpPr>
      <dsp:spPr>
        <a:xfrm>
          <a:off x="1947696" y="241134"/>
          <a:ext cx="3303079" cy="3303079"/>
        </a:xfrm>
        <a:prstGeom prst="pie">
          <a:avLst>
            <a:gd name="adj1" fmla="val 10800000"/>
            <a:gd name="adj2" fmla="val 16200000"/>
          </a:avLst>
        </a:prstGeom>
        <a:blipFill rotWithShape="0">
          <a:blip xmlns:r="http://schemas.openxmlformats.org/officeDocument/2006/relationships" r:embed="rId1">
            <a:duotone>
              <a:schemeClr val="accent5">
                <a:hueOff val="0"/>
                <a:satOff val="0"/>
                <a:lumOff val="0"/>
                <a:alphaOff val="0"/>
                <a:satMod val="135000"/>
                <a:lumMod val="80000"/>
              </a:schemeClr>
              <a:schemeClr val="accent5">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Critical Race theories</a:t>
          </a:r>
          <a:endParaRPr lang="en-US" sz="1300" kern="1200" dirty="0"/>
        </a:p>
      </dsp:txBody>
      <dsp:txXfrm>
        <a:off x="2278397" y="925737"/>
        <a:ext cx="1218993" cy="904414"/>
      </dsp:txXfrm>
    </dsp:sp>
    <dsp:sp modelId="{3FF640E7-C22C-674D-AC4E-8A32F02825C9}">
      <dsp:nvSpPr>
        <dsp:cNvPr id="0" name=""/>
        <dsp:cNvSpPr/>
      </dsp:nvSpPr>
      <dsp:spPr>
        <a:xfrm>
          <a:off x="1854109" y="36658"/>
          <a:ext cx="3712032" cy="3712032"/>
        </a:xfrm>
        <a:prstGeom prst="circularArrow">
          <a:avLst>
            <a:gd name="adj1" fmla="val 5085"/>
            <a:gd name="adj2" fmla="val 327528"/>
            <a:gd name="adj3" fmla="val 21272472"/>
            <a:gd name="adj4" fmla="val 16200000"/>
            <a:gd name="adj5" fmla="val 5932"/>
          </a:avLst>
        </a:prstGeom>
        <a:blipFill rotWithShape="0">
          <a:blip xmlns:r="http://schemas.openxmlformats.org/officeDocument/2006/relationships" r:embed="rId1">
            <a:duotone>
              <a:schemeClr val="accent2">
                <a:hueOff val="0"/>
                <a:satOff val="0"/>
                <a:lumOff val="0"/>
                <a:alphaOff val="0"/>
                <a:satMod val="135000"/>
                <a:lumMod val="80000"/>
              </a:schemeClr>
              <a:schemeClr val="accent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FAF227-193F-F94B-B5B9-1286CCFD2526}">
      <dsp:nvSpPr>
        <dsp:cNvPr id="0" name=""/>
        <dsp:cNvSpPr/>
      </dsp:nvSpPr>
      <dsp:spPr>
        <a:xfrm>
          <a:off x="1854109" y="147547"/>
          <a:ext cx="3712032" cy="3712032"/>
        </a:xfrm>
        <a:prstGeom prst="circularArrow">
          <a:avLst>
            <a:gd name="adj1" fmla="val 5085"/>
            <a:gd name="adj2" fmla="val 327528"/>
            <a:gd name="adj3" fmla="val 5072472"/>
            <a:gd name="adj4" fmla="val 0"/>
            <a:gd name="adj5" fmla="val 5932"/>
          </a:avLst>
        </a:prstGeom>
        <a:blipFill rotWithShape="0">
          <a:blip xmlns:r="http://schemas.openxmlformats.org/officeDocument/2006/relationships" r:embed="rId1">
            <a:duotone>
              <a:schemeClr val="accent3">
                <a:hueOff val="0"/>
                <a:satOff val="0"/>
                <a:lumOff val="0"/>
                <a:alphaOff val="0"/>
                <a:satMod val="135000"/>
                <a:lumMod val="80000"/>
              </a:schemeClr>
              <a:schemeClr val="accent3">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4DEEF3-F9D5-8748-98F6-3C0C6E541E2A}">
      <dsp:nvSpPr>
        <dsp:cNvPr id="0" name=""/>
        <dsp:cNvSpPr/>
      </dsp:nvSpPr>
      <dsp:spPr>
        <a:xfrm>
          <a:off x="1743220" y="147547"/>
          <a:ext cx="3712032" cy="3712032"/>
        </a:xfrm>
        <a:prstGeom prst="circularArrow">
          <a:avLst>
            <a:gd name="adj1" fmla="val 5085"/>
            <a:gd name="adj2" fmla="val 327528"/>
            <a:gd name="adj3" fmla="val 10472472"/>
            <a:gd name="adj4" fmla="val 5400000"/>
            <a:gd name="adj5" fmla="val 5932"/>
          </a:avLst>
        </a:prstGeom>
        <a:blipFill rotWithShape="0">
          <a:blip xmlns:r="http://schemas.openxmlformats.org/officeDocument/2006/relationships" r:embed="rId1">
            <a:duotone>
              <a:schemeClr val="accent4">
                <a:hueOff val="0"/>
                <a:satOff val="0"/>
                <a:lumOff val="0"/>
                <a:alphaOff val="0"/>
                <a:satMod val="135000"/>
                <a:lumMod val="80000"/>
              </a:schemeClr>
              <a:schemeClr val="accent4">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6989B23-81C8-AD4C-89ED-9618F5EBEF37}">
      <dsp:nvSpPr>
        <dsp:cNvPr id="0" name=""/>
        <dsp:cNvSpPr/>
      </dsp:nvSpPr>
      <dsp:spPr>
        <a:xfrm>
          <a:off x="1743220" y="36658"/>
          <a:ext cx="3712032" cy="3712032"/>
        </a:xfrm>
        <a:prstGeom prst="circularArrow">
          <a:avLst>
            <a:gd name="adj1" fmla="val 5085"/>
            <a:gd name="adj2" fmla="val 327528"/>
            <a:gd name="adj3" fmla="val 15872472"/>
            <a:gd name="adj4" fmla="val 10800000"/>
            <a:gd name="adj5" fmla="val 5932"/>
          </a:avLst>
        </a:prstGeom>
        <a:blipFill rotWithShape="0">
          <a:blip xmlns:r="http://schemas.openxmlformats.org/officeDocument/2006/relationships" r:embed="rId1">
            <a:duotone>
              <a:schemeClr val="accent5">
                <a:hueOff val="0"/>
                <a:satOff val="0"/>
                <a:lumOff val="0"/>
                <a:alphaOff val="0"/>
                <a:satMod val="135000"/>
                <a:lumMod val="80000"/>
              </a:schemeClr>
              <a:schemeClr val="accent5">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AB69B4-3F8D-DE48-9D1B-BEBF45625636}" type="datetimeFigureOut">
              <a:rPr lang="en-US" smtClean="0"/>
              <a:pPr/>
              <a:t>12/9/2013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7AACDD-7089-D74F-B63B-C5EB8B26FAD1}" type="slidenum">
              <a:rPr lang="en-US" smtClean="0"/>
              <a:pPr/>
              <a:t>‹#›</a:t>
            </a:fld>
            <a:endParaRPr lang="en-US"/>
          </a:p>
        </p:txBody>
      </p:sp>
    </p:spTree>
    <p:extLst>
      <p:ext uri="{BB962C8B-B14F-4D97-AF65-F5344CB8AC3E}">
        <p14:creationId xmlns:p14="http://schemas.microsoft.com/office/powerpoint/2010/main" val="34305693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933E8CAB-ACEB-0B47-A3FD-15B489932E3A}" type="datetimeFigureOut">
              <a:rPr lang="en-US" smtClean="0"/>
              <a:pPr/>
              <a:t>12/9/2013</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AU"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33E8CAB-ACEB-0B47-A3FD-15B489932E3A}"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6A500-37E1-984F-AF9E-8682D11090E0}" type="slidenum">
              <a:rPr lang="en-US" smtClean="0"/>
              <a:pPr/>
              <a:t>‹#›</a:t>
            </a:fld>
            <a:endParaRPr lang="en-US"/>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AU" smtClean="0"/>
              <a:t>Click icon to add picture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AU"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AU" smtClean="0"/>
              <a:t>Click to edit Master text styles</a:t>
            </a:r>
          </a:p>
        </p:txBody>
      </p:sp>
      <p:sp>
        <p:nvSpPr>
          <p:cNvPr id="5" name="Date Placeholder 4"/>
          <p:cNvSpPr>
            <a:spLocks noGrp="1"/>
          </p:cNvSpPr>
          <p:nvPr>
            <p:ph type="dt" sz="half" idx="10"/>
          </p:nvPr>
        </p:nvSpPr>
        <p:spPr/>
        <p:txBody>
          <a:bodyPr/>
          <a:lstStyle/>
          <a:p>
            <a:fld id="{933E8CAB-ACEB-0B47-A3FD-15B489932E3A}"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6A500-37E1-984F-AF9E-8682D11090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AU"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AU" smtClean="0"/>
              <a:t>Click to edit Master text styles</a:t>
            </a:r>
          </a:p>
        </p:txBody>
      </p:sp>
      <p:sp>
        <p:nvSpPr>
          <p:cNvPr id="5" name="Date Placeholder 4"/>
          <p:cNvSpPr>
            <a:spLocks noGrp="1"/>
          </p:cNvSpPr>
          <p:nvPr>
            <p:ph type="dt" sz="half" idx="10"/>
          </p:nvPr>
        </p:nvSpPr>
        <p:spPr/>
        <p:txBody>
          <a:bodyPr/>
          <a:lstStyle/>
          <a:p>
            <a:fld id="{933E8CAB-ACEB-0B47-A3FD-15B489932E3A}"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6A500-37E1-984F-AF9E-8682D11090E0}" type="slidenum">
              <a:rPr lang="en-US" smtClean="0"/>
              <a:pPr/>
              <a:t>‹#›</a:t>
            </a:fld>
            <a:endParaRPr lang="en-US"/>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933E8CAB-ACEB-0B47-A3FD-15B489932E3A}"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6A500-37E1-984F-AF9E-8682D11090E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AU"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933E8CAB-ACEB-0B47-A3FD-15B489932E3A}"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6A500-37E1-984F-AF9E-8682D11090E0}" type="slidenum">
              <a:rPr lang="en-US" smtClean="0"/>
              <a:pPr/>
              <a:t>‹#›</a:t>
            </a:fld>
            <a:endParaRPr lang="en-US"/>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933E8CAB-ACEB-0B47-A3FD-15B489932E3A}"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6A500-37E1-984F-AF9E-8682D11090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AU"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933E8CAB-ACEB-0B47-A3FD-15B489932E3A}" type="datetimeFigureOut">
              <a:rPr lang="en-US" smtClean="0"/>
              <a:pPr/>
              <a:t>12/9/2013</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AU"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AU"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933E8CAB-ACEB-0B47-A3FD-15B489932E3A}"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6A500-37E1-984F-AF9E-8682D11090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933E8CAB-ACEB-0B47-A3FD-15B489932E3A}"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6A500-37E1-984F-AF9E-8682D11090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6"/>
          <p:cNvSpPr>
            <a:spLocks noGrp="1"/>
          </p:cNvSpPr>
          <p:nvPr>
            <p:ph type="dt" sz="half" idx="10"/>
          </p:nvPr>
        </p:nvSpPr>
        <p:spPr/>
        <p:txBody>
          <a:bodyPr/>
          <a:lstStyle/>
          <a:p>
            <a:fld id="{933E8CAB-ACEB-0B47-A3FD-15B489932E3A}"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06A500-37E1-984F-AF9E-8682D11090E0}" type="slidenum">
              <a:rPr lang="en-US" smtClean="0"/>
              <a:pPr/>
              <a:t>‹#›</a:t>
            </a:fld>
            <a:endParaRPr lang="en-US"/>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933E8CAB-ACEB-0B47-A3FD-15B489932E3A}"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06A500-37E1-984F-AF9E-8682D11090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933E8CAB-ACEB-0B47-A3FD-15B489932E3A}"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06A500-37E1-984F-AF9E-8682D11090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AU"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AU" smtClean="0"/>
              <a:t>Click to edit Master text styles</a:t>
            </a:r>
          </a:p>
        </p:txBody>
      </p:sp>
      <p:sp>
        <p:nvSpPr>
          <p:cNvPr id="5" name="Date Placeholder 4"/>
          <p:cNvSpPr>
            <a:spLocks noGrp="1"/>
          </p:cNvSpPr>
          <p:nvPr>
            <p:ph type="dt" sz="half" idx="10"/>
          </p:nvPr>
        </p:nvSpPr>
        <p:spPr/>
        <p:txBody>
          <a:bodyPr/>
          <a:lstStyle/>
          <a:p>
            <a:fld id="{933E8CAB-ACEB-0B47-A3FD-15B489932E3A}"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AU"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933E8CAB-ACEB-0B47-A3FD-15B489932E3A}" type="datetimeFigureOut">
              <a:rPr lang="en-US" smtClean="0"/>
              <a:pPr/>
              <a:t>12/9/2013</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9406A500-37E1-984F-AF9E-8682D11090E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sz="3111" b="1" dirty="0"/>
              <a:t>Using multiple theoretical lenses to explore childhood intersectional identities and (</a:t>
            </a:r>
            <a:r>
              <a:rPr lang="en-AU" sz="3111" b="1" dirty="0" err="1"/>
              <a:t>in)equalities</a:t>
            </a:r>
            <a:r>
              <a:rPr lang="en-AU" sz="3111" b="1" dirty="0"/>
              <a:t>?</a:t>
            </a:r>
            <a:r>
              <a:rPr lang="en-AU" dirty="0"/>
              <a:t/>
            </a:r>
            <a:br>
              <a:rPr lang="en-AU" dirty="0"/>
            </a:br>
            <a:endParaRPr lang="en-US" dirty="0"/>
          </a:p>
        </p:txBody>
      </p:sp>
      <p:sp>
        <p:nvSpPr>
          <p:cNvPr id="3" name="Subtitle 2"/>
          <p:cNvSpPr>
            <a:spLocks noGrp="1"/>
          </p:cNvSpPr>
          <p:nvPr>
            <p:ph type="subTitle" idx="1"/>
          </p:nvPr>
        </p:nvSpPr>
        <p:spPr>
          <a:xfrm>
            <a:off x="1371600" y="3376083"/>
            <a:ext cx="6400800" cy="2482693"/>
          </a:xfrm>
        </p:spPr>
        <p:txBody>
          <a:bodyPr>
            <a:normAutofit fontScale="92500" lnSpcReduction="20000"/>
          </a:bodyPr>
          <a:lstStyle/>
          <a:p>
            <a:endParaRPr lang="en-AU" b="1" dirty="0" smtClean="0"/>
          </a:p>
          <a:p>
            <a:r>
              <a:rPr lang="en-AU" b="1" dirty="0" smtClean="0"/>
              <a:t>Dr Kylie Smith</a:t>
            </a:r>
          </a:p>
          <a:p>
            <a:r>
              <a:rPr lang="en-AU" b="1" dirty="0" smtClean="0"/>
              <a:t>University of Melbourne</a:t>
            </a:r>
          </a:p>
          <a:p>
            <a:endParaRPr lang="en-AU" b="1" dirty="0"/>
          </a:p>
          <a:p>
            <a:endParaRPr lang="en-AU" b="1" dirty="0" smtClean="0"/>
          </a:p>
          <a:p>
            <a:r>
              <a:rPr lang="en-AU" sz="1920" b="1" dirty="0" smtClean="0"/>
              <a:t>Paper </a:t>
            </a:r>
            <a:r>
              <a:rPr lang="en-AU" sz="1920" b="1" dirty="0"/>
              <a:t>presented at Seminar 1: Intersecting Childhood Identities, Inequalities and Rights: Unpacking concepts and exploring implications, </a:t>
            </a:r>
            <a:r>
              <a:rPr lang="en-AU" sz="1920" b="1" i="1" dirty="0"/>
              <a:t>2nd December 2013, Scottish Universities Insight Institute, Glasgow</a:t>
            </a:r>
            <a:endParaRPr lang="en-AU" sz="1920" dirty="0"/>
          </a:p>
          <a:p>
            <a:endParaRPr lang="en-US" dirty="0"/>
          </a:p>
        </p:txBody>
      </p:sp>
      <p:graphicFrame>
        <p:nvGraphicFramePr>
          <p:cNvPr id="3074" name="Object 5"/>
          <p:cNvGraphicFramePr>
            <a:graphicFrameLocks noChangeAspect="1"/>
          </p:cNvGraphicFramePr>
          <p:nvPr/>
        </p:nvGraphicFramePr>
        <p:xfrm>
          <a:off x="6646333" y="5609167"/>
          <a:ext cx="1905000" cy="768350"/>
        </p:xfrm>
        <a:graphic>
          <a:graphicData uri="http://schemas.openxmlformats.org/presentationml/2006/ole">
            <mc:AlternateContent xmlns:mc="http://schemas.openxmlformats.org/markup-compatibility/2006">
              <mc:Choice xmlns:v="urn:schemas-microsoft-com:vml" Requires="v">
                <p:oleObj spid="_x0000_s3075" name="Document" r:id="rId4" imgW="1758696" imgH="710184" progId="Word.Document.8">
                  <p:embed/>
                </p:oleObj>
              </mc:Choice>
              <mc:Fallback>
                <p:oleObj name="Document" r:id="rId4" imgW="1758696" imgH="710184"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6333" y="5609167"/>
                        <a:ext cx="1905000"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“Girls will be girls?”</a:t>
            </a:r>
            <a:endParaRPr lang="en-US" dirty="0"/>
          </a:p>
        </p:txBody>
      </p:sp>
      <p:sp>
        <p:nvSpPr>
          <p:cNvPr id="3" name="Content Placeholder 2"/>
          <p:cNvSpPr>
            <a:spLocks noGrp="1"/>
          </p:cNvSpPr>
          <p:nvPr>
            <p:ph idx="1"/>
          </p:nvPr>
        </p:nvSpPr>
        <p:spPr/>
        <p:txBody>
          <a:bodyPr/>
          <a:lstStyle/>
          <a:p>
            <a:r>
              <a:rPr lang="en-AU" dirty="0" smtClean="0"/>
              <a:t>Our reading was that Barbie 2 and Barbie 3 were “doubly” connected to whiteness. They had chosen pseudonyms that connected them to proto-feminized whiteness and in naming skin colour as white.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Diversity/Persona dolls</a:t>
            </a:r>
            <a:endParaRPr lang="en-US" dirty="0"/>
          </a:p>
        </p:txBody>
      </p:sp>
      <p:sp>
        <p:nvSpPr>
          <p:cNvPr id="5" name="Content Placeholder 4"/>
          <p:cNvSpPr>
            <a:spLocks noGrp="1"/>
          </p:cNvSpPr>
          <p:nvPr>
            <p:ph sz="half" idx="2"/>
          </p:nvPr>
        </p:nvSpPr>
        <p:spPr/>
        <p:txBody>
          <a:bodyPr/>
          <a:lstStyle/>
          <a:p>
            <a:pPr lvl="0"/>
            <a:r>
              <a:rPr lang="en-GB" dirty="0" smtClean="0"/>
              <a:t>Which doll looks most like you? </a:t>
            </a:r>
            <a:endParaRPr lang="en-AU" dirty="0" smtClean="0"/>
          </a:p>
          <a:p>
            <a:pPr lvl="0"/>
            <a:r>
              <a:rPr lang="en-US" dirty="0" smtClean="0"/>
              <a:t>Do you know anyone who looks like this doll? Can you tell me about them?</a:t>
            </a:r>
            <a:endParaRPr lang="en-AU" dirty="0" smtClean="0"/>
          </a:p>
          <a:p>
            <a:pPr lvl="0"/>
            <a:r>
              <a:rPr lang="en-GB" dirty="0" smtClean="0"/>
              <a:t>Which doll would you be friends with or play with?</a:t>
            </a:r>
            <a:endParaRPr lang="en-AU" dirty="0" smtClean="0"/>
          </a:p>
          <a:p>
            <a:pPr lvl="0"/>
            <a:r>
              <a:rPr lang="en-GB" dirty="0" smtClean="0"/>
              <a:t>Which doll would have the most friends?</a:t>
            </a:r>
            <a:endParaRPr lang="en-AU" dirty="0" smtClean="0"/>
          </a:p>
          <a:p>
            <a:endParaRPr lang="en-US" dirty="0"/>
          </a:p>
        </p:txBody>
      </p:sp>
      <p:pic>
        <p:nvPicPr>
          <p:cNvPr id="8" name="Content Placeholder 7" descr="Picture 1.png"/>
          <p:cNvPicPr>
            <a:picLocks noGrp="1" noChangeAspect="1"/>
          </p:cNvPicPr>
          <p:nvPr>
            <p:ph sz="half" idx="1"/>
          </p:nvPr>
        </p:nvPicPr>
        <p:blipFill>
          <a:blip r:embed="rId2"/>
          <a:srcRect t="-38786" b="-38786"/>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race theories</a:t>
            </a:r>
            <a:endParaRPr lang="en-US" dirty="0"/>
          </a:p>
        </p:txBody>
      </p:sp>
      <p:sp>
        <p:nvSpPr>
          <p:cNvPr id="3" name="Content Placeholder 2"/>
          <p:cNvSpPr>
            <a:spLocks noGrp="1"/>
          </p:cNvSpPr>
          <p:nvPr>
            <p:ph idx="1"/>
          </p:nvPr>
        </p:nvSpPr>
        <p:spPr/>
        <p:txBody>
          <a:bodyPr>
            <a:normAutofit lnSpcReduction="10000"/>
          </a:bodyPr>
          <a:lstStyle/>
          <a:p>
            <a:r>
              <a:rPr lang="en-AU" dirty="0" smtClean="0"/>
              <a:t>Drawing from critical race theories we argue that the popular icons chosen by the girls reinforced proto-feminized white identities through the fantasy images that normalize embodied feminized beauty as seductively white and heterosexual. For all the girls in our study, the proto-feminized popular culture icons that they accessed provided them with “white standards of gender” that persistently denied the possibility of desirable beauty and pleasurable girlhood being “ethnically other” or outside of whiteness.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dirty="0" smtClean="0"/>
              <a:t>Exploring diverse theories that may not be dominate ‘early childhood’ theories </a:t>
            </a:r>
            <a:endParaRPr lang="en-US" sz="2400" dirty="0"/>
          </a:p>
        </p:txBody>
      </p:sp>
      <p:sp>
        <p:nvSpPr>
          <p:cNvPr id="5" name="Content Placeholder 4"/>
          <p:cNvSpPr>
            <a:spLocks noGrp="1"/>
          </p:cNvSpPr>
          <p:nvPr>
            <p:ph idx="1"/>
          </p:nvPr>
        </p:nvSpPr>
        <p:spPr/>
        <p:txBody>
          <a:bodyPr>
            <a:normAutofit lnSpcReduction="10000"/>
          </a:bodyPr>
          <a:lstStyle/>
          <a:p>
            <a:r>
              <a:rPr lang="en-AU" dirty="0" smtClean="0"/>
              <a:t>Critical race theory suggests that racism operates much more widely, often through the routine, mundane activities and assumptions that are unquestioned by most practitioners and policymakers, e.g. through the design of the curriculum, the operation of certain forms of assessment, and the selection and training of teachers who overwhelmingly replicate dominant cultural norms and assumptions about race and racial inequity (David </a:t>
            </a:r>
            <a:r>
              <a:rPr lang="en-AU" dirty="0" err="1" smtClean="0"/>
              <a:t>Gillborn</a:t>
            </a:r>
            <a:r>
              <a:rPr lang="en-AU" dirty="0" smtClean="0"/>
              <a:t> &amp; Gloria Ladson-Billings, 2010, p.40)</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normAutofit fontScale="85000" lnSpcReduction="10000"/>
          </a:bodyPr>
          <a:lstStyle/>
          <a:p>
            <a:pPr lvl="0"/>
            <a:r>
              <a:rPr lang="en-GB" dirty="0" smtClean="0"/>
              <a:t>What theories would you draw on?</a:t>
            </a:r>
            <a:endParaRPr lang="en-AU" dirty="0" smtClean="0"/>
          </a:p>
          <a:p>
            <a:pPr lvl="0"/>
            <a:r>
              <a:rPr lang="en-GB" dirty="0" smtClean="0"/>
              <a:t>What theories do you always draw on?</a:t>
            </a:r>
            <a:endParaRPr lang="en-AU" dirty="0" smtClean="0"/>
          </a:p>
          <a:p>
            <a:pPr lvl="0"/>
            <a:r>
              <a:rPr lang="en-GB" dirty="0" smtClean="0"/>
              <a:t>What theories do you never draw on?</a:t>
            </a:r>
            <a:endParaRPr lang="en-AU" dirty="0" smtClean="0"/>
          </a:p>
          <a:p>
            <a:pPr lvl="0"/>
            <a:r>
              <a:rPr lang="en-GB" dirty="0" smtClean="0"/>
              <a:t>Why?</a:t>
            </a:r>
          </a:p>
          <a:p>
            <a:pPr lvl="0"/>
            <a:r>
              <a:rPr lang="en-GB" dirty="0" smtClean="0"/>
              <a:t>How does this fit within the Scottish context?</a:t>
            </a:r>
            <a:endParaRPr lang="en-AU" dirty="0" smtClean="0"/>
          </a:p>
          <a:p>
            <a:pPr>
              <a:buNone/>
            </a:pPr>
            <a:r>
              <a:rPr lang="en-AU" dirty="0" smtClean="0"/>
              <a:t>	These questions matter because they will effect how you undertake research, develop policies, develop and implement pedagogy and how you reinforce or disrupt dominate discourses that privilege or silence diverse identities.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900112" y="1767417"/>
            <a:ext cx="7345363" cy="4751916"/>
          </a:xfrm>
        </p:spPr>
        <p:txBody>
          <a:bodyPr>
            <a:normAutofit fontScale="70000" lnSpcReduction="20000"/>
          </a:bodyPr>
          <a:lstStyle/>
          <a:p>
            <a:r>
              <a:rPr lang="en-GB" dirty="0" smtClean="0"/>
              <a:t>How do we support young children to share the realities of their identities and how they perform them?</a:t>
            </a:r>
            <a:endParaRPr lang="en-AU" dirty="0" smtClean="0"/>
          </a:p>
          <a:p>
            <a:pPr lvl="0"/>
            <a:r>
              <a:rPr lang="en-GB" dirty="0" smtClean="0"/>
              <a:t>How do we bring modern and postmodern theories together rather than competing to support equity and inclusion work?</a:t>
            </a:r>
            <a:endParaRPr lang="en-AU" dirty="0" smtClean="0"/>
          </a:p>
          <a:p>
            <a:pPr lvl="0"/>
            <a:r>
              <a:rPr lang="en-GB" dirty="0" smtClean="0"/>
              <a:t>How do we challenge unified, singular image of childhood and children as innocent and in need of protection within the classroom and society to recognise the </a:t>
            </a:r>
            <a:r>
              <a:rPr lang="en-GB" dirty="0" err="1" smtClean="0"/>
              <a:t>intersectionality</a:t>
            </a:r>
            <a:r>
              <a:rPr lang="en-GB" dirty="0" smtClean="0"/>
              <a:t> of identities and the gendered, sexualised, </a:t>
            </a:r>
            <a:r>
              <a:rPr lang="en-GB" dirty="0" err="1" smtClean="0"/>
              <a:t>racialised</a:t>
            </a:r>
            <a:r>
              <a:rPr lang="en-GB" dirty="0" smtClean="0"/>
              <a:t>, and classist discourses children are living and contributing to?</a:t>
            </a:r>
            <a:endParaRPr lang="en-AU" dirty="0" smtClean="0"/>
          </a:p>
          <a:p>
            <a:pPr lvl="0"/>
            <a:r>
              <a:rPr lang="en-GB" dirty="0" smtClean="0"/>
              <a:t>How do we mentor researchers, policy makers and educators who consult with children about the realities of inclusion and exclusion in their everyday lives and deal with what children say when we don’t want to hear?</a:t>
            </a:r>
            <a:endParaRPr lang="en-AU" dirty="0" smtClean="0"/>
          </a:p>
          <a:p>
            <a:pPr lvl="0"/>
            <a:r>
              <a:rPr lang="en-GB" dirty="0" smtClean="0"/>
              <a:t>How do we develop policies and training that encourage educators to draw on multiple theoretical perspectives to rupture singular unified images of the child and support the multiplicity of children’s identities? </a:t>
            </a:r>
            <a:endParaRPr lang="en-AU" dirty="0" smtClean="0"/>
          </a:p>
          <a:p>
            <a:pPr lvl="0"/>
            <a:r>
              <a:rPr lang="en-GB" dirty="0" smtClean="0"/>
              <a:t>How do we make theories more accessible for educators?</a:t>
            </a:r>
            <a:endParaRPr lang="en-AU"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sp>
        <p:nvSpPr>
          <p:cNvPr id="4" name="Content Placeholder 3"/>
          <p:cNvSpPr>
            <a:spLocks noGrp="1"/>
          </p:cNvSpPr>
          <p:nvPr>
            <p:ph sz="half" idx="1"/>
          </p:nvPr>
        </p:nvSpPr>
        <p:spPr/>
        <p:txBody>
          <a:bodyPr>
            <a:normAutofit fontScale="92500" lnSpcReduction="10000"/>
          </a:bodyPr>
          <a:lstStyle/>
          <a:p>
            <a:pPr lvl="0"/>
            <a:r>
              <a:rPr lang="en-GB" dirty="0" smtClean="0"/>
              <a:t>Identity is not fixed but changeable</a:t>
            </a:r>
            <a:endParaRPr lang="en-AU" dirty="0" smtClean="0"/>
          </a:p>
          <a:p>
            <a:pPr lvl="0"/>
            <a:r>
              <a:rPr lang="en-GB" dirty="0" smtClean="0"/>
              <a:t>Identity is formed in and through discourse and therefore choices are limited or made possible through discourse. </a:t>
            </a:r>
            <a:endParaRPr lang="en-AU" dirty="0" smtClean="0"/>
          </a:p>
          <a:p>
            <a:pPr lvl="0"/>
            <a:r>
              <a:rPr lang="en-GB" dirty="0" smtClean="0"/>
              <a:t>Identity is actively performed, not passively given</a:t>
            </a:r>
            <a:endParaRPr lang="en-AU" dirty="0" smtClean="0"/>
          </a:p>
          <a:p>
            <a:r>
              <a:rPr lang="en-AU" dirty="0" smtClean="0"/>
              <a:t>‘Categories’ of identity intersect and interconnect </a:t>
            </a:r>
            <a:endParaRPr lang="en-US" dirty="0"/>
          </a:p>
        </p:txBody>
      </p:sp>
      <p:graphicFrame>
        <p:nvGraphicFramePr>
          <p:cNvPr id="6" name="Content Placeholder 5"/>
          <p:cNvGraphicFramePr>
            <a:graphicFrameLocks noGrp="1"/>
          </p:cNvGraphicFramePr>
          <p:nvPr>
            <p:ph sz="half" idx="2"/>
          </p:nvPr>
        </p:nvGraphicFramePr>
        <p:xfrm>
          <a:off x="4648200" y="2147888"/>
          <a:ext cx="3565525"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sz="2800" dirty="0" smtClean="0"/>
              <a:t>Preschool children’s understandings of cultural and racial diversity project</a:t>
            </a:r>
            <a:endParaRPr lang="en-US" sz="2800" dirty="0"/>
          </a:p>
        </p:txBody>
      </p:sp>
      <p:sp>
        <p:nvSpPr>
          <p:cNvPr id="6" name="Content Placeholder 5"/>
          <p:cNvSpPr>
            <a:spLocks noGrp="1"/>
          </p:cNvSpPr>
          <p:nvPr>
            <p:ph idx="1"/>
          </p:nvPr>
        </p:nvSpPr>
        <p:spPr/>
        <p:txBody>
          <a:bodyPr>
            <a:normAutofit fontScale="92500"/>
          </a:bodyPr>
          <a:lstStyle/>
          <a:p>
            <a:pPr lvl="0"/>
            <a:r>
              <a:rPr lang="en-AU" dirty="0" smtClean="0"/>
              <a:t>What relationships exist between preschool children’s understandings of cultural and 'racial' diversity and their own gender, class and ethnic identities?</a:t>
            </a:r>
          </a:p>
          <a:p>
            <a:pPr lvl="0"/>
            <a:r>
              <a:rPr lang="en-AU" dirty="0" smtClean="0"/>
              <a:t>What factors influence preschool children's cultural and 'racial' understandings over time?</a:t>
            </a:r>
          </a:p>
          <a:p>
            <a:pPr lvl="0"/>
            <a:r>
              <a:rPr lang="en-AU" dirty="0" smtClean="0"/>
              <a:t>How can these relationships and understandings best be theorised?</a:t>
            </a:r>
          </a:p>
          <a:p>
            <a:pPr lvl="0"/>
            <a:r>
              <a:rPr lang="en-AU" dirty="0" smtClean="0"/>
              <a:t>What are the implications of what has been learnt for early education curricula?</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Conceptual understandings of children </a:t>
            </a:r>
            <a:endParaRPr lang="en-US" sz="2800" dirty="0"/>
          </a:p>
        </p:txBody>
      </p:sp>
      <p:sp>
        <p:nvSpPr>
          <p:cNvPr id="3" name="Content Placeholder 2"/>
          <p:cNvSpPr>
            <a:spLocks noGrp="1"/>
          </p:cNvSpPr>
          <p:nvPr>
            <p:ph idx="1"/>
          </p:nvPr>
        </p:nvSpPr>
        <p:spPr/>
        <p:txBody>
          <a:bodyPr/>
          <a:lstStyle/>
          <a:p>
            <a:r>
              <a:rPr lang="en-US" dirty="0" smtClean="0"/>
              <a:t>Children are competent meaning makers who have valid and important knowledge about their worlds. </a:t>
            </a:r>
          </a:p>
          <a:p>
            <a:r>
              <a:rPr lang="en-US" dirty="0" smtClean="0"/>
              <a:t>Children not only have the capacity to be active researchers. </a:t>
            </a:r>
          </a:p>
          <a:p>
            <a:r>
              <a:rPr lang="en-US" dirty="0" smtClean="0"/>
              <a:t>Children have a right to be consulted in matters that affect them.</a:t>
            </a:r>
            <a:r>
              <a:rPr lang="en-AU"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Methodology </a:t>
            </a:r>
            <a:endParaRPr lang="en-US" dirty="0"/>
          </a:p>
        </p:txBody>
      </p:sp>
      <p:sp>
        <p:nvSpPr>
          <p:cNvPr id="3" name="Content Placeholder 2"/>
          <p:cNvSpPr>
            <a:spLocks noGrp="1"/>
          </p:cNvSpPr>
          <p:nvPr>
            <p:ph idx="1"/>
          </p:nvPr>
        </p:nvSpPr>
        <p:spPr/>
        <p:txBody>
          <a:bodyPr/>
          <a:lstStyle/>
          <a:p>
            <a:pPr lvl="0"/>
            <a:r>
              <a:rPr lang="en-GB" dirty="0" smtClean="0"/>
              <a:t>Self-portraiture and portraiture of friends</a:t>
            </a:r>
            <a:endParaRPr lang="en-AU" dirty="0" smtClean="0"/>
          </a:p>
          <a:p>
            <a:pPr lvl="0"/>
            <a:r>
              <a:rPr lang="en-GB" dirty="0" smtClean="0"/>
              <a:t>Observation – structured and unstructured</a:t>
            </a:r>
            <a:endParaRPr lang="en-AU" dirty="0" smtClean="0"/>
          </a:p>
          <a:p>
            <a:pPr lvl="0"/>
            <a:r>
              <a:rPr lang="en-GB" dirty="0" smtClean="0"/>
              <a:t>Ethnographic feedback</a:t>
            </a:r>
            <a:endParaRPr lang="en-AU" dirty="0" smtClean="0"/>
          </a:p>
          <a:p>
            <a:pPr lvl="0"/>
            <a:r>
              <a:rPr lang="en-GB" dirty="0" smtClean="0"/>
              <a:t>Child interviews</a:t>
            </a:r>
            <a:endParaRPr lang="en-AU" dirty="0" smtClean="0"/>
          </a:p>
          <a:p>
            <a:pPr lvl="0"/>
            <a:r>
              <a:rPr lang="en-GB" dirty="0" smtClean="0"/>
              <a:t>Stories with Diversity or Persona Dolls.</a:t>
            </a:r>
            <a:endParaRPr lang="en-AU"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556" dirty="0" smtClean="0"/>
              <a:t>Gender/”Race” and the Girls choice of Pseudonyms</a:t>
            </a:r>
            <a:endParaRPr lang="en-US" dirty="0"/>
          </a:p>
        </p:txBody>
      </p:sp>
      <p:sp>
        <p:nvSpPr>
          <p:cNvPr id="3" name="Content Placeholder 2"/>
          <p:cNvSpPr>
            <a:spLocks noGrp="1"/>
          </p:cNvSpPr>
          <p:nvPr>
            <p:ph idx="1"/>
          </p:nvPr>
        </p:nvSpPr>
        <p:spPr/>
        <p:txBody>
          <a:bodyPr/>
          <a:lstStyle/>
          <a:p>
            <a:r>
              <a:rPr lang="en-AU" dirty="0" smtClean="0"/>
              <a:t>65% of girls in the project used female popular culture icons as their pseudonym. </a:t>
            </a:r>
          </a:p>
          <a:p>
            <a:r>
              <a:rPr lang="en-AU" dirty="0" smtClean="0"/>
              <a:t>Barbie, Barbie Princess, Fairy, Fairy Princess. </a:t>
            </a:r>
          </a:p>
          <a:p>
            <a:endParaRPr lang="en-US" dirty="0"/>
          </a:p>
        </p:txBody>
      </p:sp>
      <p:pic>
        <p:nvPicPr>
          <p:cNvPr id="4" name="Picture 3" descr="Fairy Barbie.jpg"/>
          <p:cNvPicPr>
            <a:picLocks noChangeAspect="1"/>
          </p:cNvPicPr>
          <p:nvPr/>
        </p:nvPicPr>
        <p:blipFill>
          <a:blip r:embed="rId2"/>
          <a:stretch>
            <a:fillRect/>
          </a:stretch>
        </p:blipFill>
        <p:spPr>
          <a:xfrm>
            <a:off x="6483350" y="3657600"/>
            <a:ext cx="1892300" cy="1892300"/>
          </a:xfrm>
          <a:prstGeom prst="rect">
            <a:avLst/>
          </a:prstGeom>
        </p:spPr>
      </p:pic>
      <p:pic>
        <p:nvPicPr>
          <p:cNvPr id="6" name="Picture 5" descr="Barbie.jpg"/>
          <p:cNvPicPr>
            <a:picLocks noChangeAspect="1"/>
          </p:cNvPicPr>
          <p:nvPr/>
        </p:nvPicPr>
        <p:blipFill>
          <a:blip r:embed="rId3"/>
          <a:stretch>
            <a:fillRect/>
          </a:stretch>
        </p:blipFill>
        <p:spPr>
          <a:xfrm>
            <a:off x="900112" y="4276195"/>
            <a:ext cx="1892300" cy="1524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Drawing on different theoretical perspectives </a:t>
            </a:r>
            <a:endParaRPr lang="en-US" sz="3200" dirty="0"/>
          </a:p>
        </p:txBody>
      </p:sp>
      <p:graphicFrame>
        <p:nvGraphicFramePr>
          <p:cNvPr id="8" name="Content Placeholder 7"/>
          <p:cNvGraphicFramePr>
            <a:graphicFrameLocks noGrp="1"/>
          </p:cNvGraphicFramePr>
          <p:nvPr>
            <p:ph idx="1"/>
          </p:nvPr>
        </p:nvGraphicFramePr>
        <p:xfrm>
          <a:off x="900113" y="2133600"/>
          <a:ext cx="7345362" cy="393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AU" dirty="0" smtClean="0"/>
              <a:t>So what theories would you draw on?</a:t>
            </a:r>
          </a:p>
          <a:p>
            <a:r>
              <a:rPr lang="en-AU" dirty="0" smtClean="0"/>
              <a:t>What theories do you always draw on?</a:t>
            </a:r>
          </a:p>
          <a:p>
            <a:r>
              <a:rPr lang="en-AU" dirty="0" smtClean="0"/>
              <a:t>What theories do you never draw on?</a:t>
            </a:r>
          </a:p>
          <a:p>
            <a:r>
              <a:rPr lang="en-AU" dirty="0" smtClean="0"/>
              <a:t>Why?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dirty="0" smtClean="0"/>
              <a:t>Fractured/Missed (</a:t>
            </a:r>
            <a:r>
              <a:rPr lang="en-AU" sz="2400" dirty="0" err="1" smtClean="0"/>
              <a:t>Mis)connections</a:t>
            </a:r>
            <a:r>
              <a:rPr lang="en-AU" sz="2400" dirty="0" smtClean="0"/>
              <a:t>, (</a:t>
            </a:r>
            <a:r>
              <a:rPr lang="en-AU" sz="2400" dirty="0" err="1" smtClean="0"/>
              <a:t>Dis)connections</a:t>
            </a:r>
            <a:r>
              <a:rPr lang="en-AU" sz="2400" dirty="0" smtClean="0"/>
              <a:t>: Vietnamese-Australian girls, identities, and whiteness.</a:t>
            </a:r>
            <a:endParaRPr lang="en-US" sz="2400" dirty="0"/>
          </a:p>
        </p:txBody>
      </p:sp>
      <p:sp>
        <p:nvSpPr>
          <p:cNvPr id="3" name="Content Placeholder 2"/>
          <p:cNvSpPr>
            <a:spLocks noGrp="1"/>
          </p:cNvSpPr>
          <p:nvPr>
            <p:ph idx="1"/>
          </p:nvPr>
        </p:nvSpPr>
        <p:spPr/>
        <p:txBody>
          <a:bodyPr/>
          <a:lstStyle/>
          <a:p>
            <a:pPr lvl="0"/>
            <a:r>
              <a:rPr lang="en-GB" dirty="0" smtClean="0"/>
              <a:t>Can you tell me what colour your skin is?</a:t>
            </a:r>
            <a:endParaRPr lang="en-AU" dirty="0" smtClean="0"/>
          </a:p>
          <a:p>
            <a:pPr lvl="0"/>
            <a:r>
              <a:rPr lang="en-GB" dirty="0" smtClean="0"/>
              <a:t>What colour are your eyes?</a:t>
            </a:r>
            <a:endParaRPr lang="en-AU" dirty="0" smtClean="0"/>
          </a:p>
          <a:p>
            <a:pPr lvl="0"/>
            <a:r>
              <a:rPr lang="en-GB" dirty="0" smtClean="0"/>
              <a:t>Can you tell me what colour your hair is?</a:t>
            </a:r>
            <a:endParaRPr lang="en-AU" dirty="0" smtClean="0"/>
          </a:p>
          <a:p>
            <a:pPr lvl="0"/>
            <a:r>
              <a:rPr lang="en-GB" dirty="0" smtClean="0"/>
              <a:t>What colour are your lips?</a:t>
            </a:r>
            <a:endParaRPr lang="en-AU" dirty="0" smtClean="0"/>
          </a:p>
          <a:p>
            <a:pPr lvl="0"/>
            <a:r>
              <a:rPr lang="en-GB" dirty="0" smtClean="0"/>
              <a:t>What colour is your nose?</a:t>
            </a:r>
            <a:endParaRPr lang="en-AU"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39</TotalTime>
  <Words>823</Words>
  <Application>Microsoft Office PowerPoint</Application>
  <PresentationFormat>On-screen Show (4:3)</PresentationFormat>
  <Paragraphs>78</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Capital</vt:lpstr>
      <vt:lpstr>Document</vt:lpstr>
      <vt:lpstr>Using multiple theoretical lenses to explore childhood intersectional identities and (in)equalities? </vt:lpstr>
      <vt:lpstr>Identity</vt:lpstr>
      <vt:lpstr>Preschool children’s understandings of cultural and racial diversity project</vt:lpstr>
      <vt:lpstr>Conceptual understandings of children </vt:lpstr>
      <vt:lpstr>Methodology </vt:lpstr>
      <vt:lpstr>Gender/”Race” and the Girls choice of Pseudonyms</vt:lpstr>
      <vt:lpstr>Drawing on different theoretical perspectives </vt:lpstr>
      <vt:lpstr>Reflection</vt:lpstr>
      <vt:lpstr>Fractured/Missed (Mis)connections, (Dis)connections: Vietnamese-Australian girls, identities, and whiteness.</vt:lpstr>
      <vt:lpstr>“Girls will be girls?”</vt:lpstr>
      <vt:lpstr>Diversity/Persona dolls</vt:lpstr>
      <vt:lpstr>Critical race theories</vt:lpstr>
      <vt:lpstr>Exploring diverse theories that may not be dominate ‘early childhood’ theories </vt:lpstr>
      <vt:lpstr>Reflection</vt:lpstr>
      <vt:lpstr>Questions</vt:lpstr>
    </vt:vector>
  </TitlesOfParts>
  <Company>The University of Melbourne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multiple theoretical lenses to explore childhood intersectional identities and (in)equalities?</dc:title>
  <dc:creator>Site License</dc:creator>
  <cp:lastModifiedBy>KUSTATSCHER Marlies</cp:lastModifiedBy>
  <cp:revision>7</cp:revision>
  <cp:lastPrinted>2013-11-22T00:37:43Z</cp:lastPrinted>
  <dcterms:created xsi:type="dcterms:W3CDTF">2013-12-08T23:02:20Z</dcterms:created>
  <dcterms:modified xsi:type="dcterms:W3CDTF">2013-12-09T10:19:18Z</dcterms:modified>
</cp:coreProperties>
</file>